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97" r:id="rId2"/>
    <p:sldId id="298" r:id="rId3"/>
    <p:sldId id="269" r:id="rId4"/>
    <p:sldId id="271" r:id="rId5"/>
    <p:sldId id="272" r:id="rId6"/>
    <p:sldId id="273" r:id="rId7"/>
    <p:sldId id="274" r:id="rId8"/>
    <p:sldId id="278" r:id="rId9"/>
    <p:sldId id="276" r:id="rId10"/>
    <p:sldId id="277"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1910A-A1E8-41F7-971C-239AF1E3F368}" type="datetimeFigureOut">
              <a:rPr lang="en-GB" smtClean="0"/>
              <a:t>20/07/2021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0308F-B097-4554-8170-3C22C9C9BEAE}" type="slidenum">
              <a:rPr lang="en-GB" smtClean="0"/>
              <a:t>‹#›</a:t>
            </a:fld>
            <a:endParaRPr lang="en-GB"/>
          </a:p>
        </p:txBody>
      </p:sp>
    </p:spTree>
    <p:extLst>
      <p:ext uri="{BB962C8B-B14F-4D97-AF65-F5344CB8AC3E}">
        <p14:creationId xmlns:p14="http://schemas.microsoft.com/office/powerpoint/2010/main" val="57885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201AEF3-B895-4984-90C2-83725E61BFE3}" type="datetime1">
              <a:rPr lang="en-GB" smtClean="0"/>
              <a:t>20/07/2021</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FD8D8C0-282D-455D-8C15-311960618643}"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5D1A3D-E0C5-493D-9AFA-2BD2821B5FDD}" type="datetime1">
              <a:rPr lang="en-GB" smtClean="0"/>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8D8C0-282D-455D-8C15-3119606186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F8E82-0DEF-4EF8-84B4-F4CD3CD5396F}" type="datetime1">
              <a:rPr lang="en-GB" smtClean="0"/>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8D8C0-282D-455D-8C15-3119606186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311F036-AA5A-45A1-B544-7D9F1EB9F3CC}" type="datetime1">
              <a:rPr lang="en-GB" smtClean="0"/>
              <a:t>20/07/2021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8D8C0-282D-455D-8C15-311960618643}" type="slidenum">
              <a:rPr lang="en-GB" smtClean="0"/>
              <a:t>‹#›</a:t>
            </a:fld>
            <a:endParaRPr lang="en-GB"/>
          </a:p>
        </p:txBody>
      </p:sp>
      <p:sp>
        <p:nvSpPr>
          <p:cNvPr id="8" name="Content Placeholder 7"/>
          <p:cNvSpPr>
            <a:spLocks noGrp="1"/>
          </p:cNvSpPr>
          <p:nvPr>
            <p:ph sz="quarter" idx="1"/>
          </p:nvPr>
        </p:nvSpPr>
        <p:spPr>
          <a:xfrm>
            <a:off x="899592" y="1412776"/>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D7C9D8-47A8-48DF-8AAD-83011C393269}" type="datetime1">
              <a:rPr lang="en-GB" smtClean="0"/>
              <a:t>20/07/2021</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FD8D8C0-282D-455D-8C15-31196061864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6C99C2F-7C44-4722-8735-02FC121AC7B6}" type="datetime1">
              <a:rPr lang="en-GB" smtClean="0"/>
              <a:t>20/07/2021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8D8C0-282D-455D-8C15-311960618643}"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D8DEC4-0FF1-4D86-8B61-A583001A262B}" type="datetime1">
              <a:rPr lang="en-GB" smtClean="0"/>
              <a:t>20/07/2021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D8D8C0-282D-455D-8C15-311960618643}"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D6A3F9-00EB-4955-B521-378542ABBA8F}" type="datetime1">
              <a:rPr lang="en-GB" smtClean="0"/>
              <a:t>20/07/2021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D8D8C0-282D-455D-8C15-3119606186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7A12A-DE51-477E-9D00-A47120D59380}" type="datetime1">
              <a:rPr lang="en-GB" smtClean="0"/>
              <a:t>20/07/2021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D8D8C0-282D-455D-8C15-3119606186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C60B42-E141-4E02-B673-474A184B5F64}" type="datetime1">
              <a:rPr lang="en-GB" smtClean="0"/>
              <a:t>20/07/2021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8D8C0-282D-455D-8C15-311960618643}"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4E7D8D-1AF2-4FB5-9BB3-FBB58B1219A9}" type="datetime1">
              <a:rPr lang="en-GB" smtClean="0"/>
              <a:t>20/07/2021</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EFD8D8C0-282D-455D-8C15-311960618643}"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10E9A7A-0E77-4818-A0EE-A4B079E15542}" type="datetime1">
              <a:rPr lang="en-GB" smtClean="0"/>
              <a:t>20/07/2021</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FD8D8C0-282D-455D-8C15-31196061864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7669088" cy="1092696"/>
          </a:xfrm>
        </p:spPr>
        <p:txBody>
          <a:bodyPr/>
          <a:lstStyle/>
          <a:p>
            <a:pPr algn="r"/>
            <a:r>
              <a:rPr lang="en-GB" dirty="0" smtClean="0"/>
              <a:t>Name of facilitator</a:t>
            </a:r>
          </a:p>
          <a:p>
            <a:pPr algn="r"/>
            <a:r>
              <a:rPr lang="en-GB" dirty="0" smtClean="0"/>
              <a:t>DLPDI, Associate Trainer</a:t>
            </a:r>
            <a:endParaRPr lang="en-GB" dirty="0"/>
          </a:p>
        </p:txBody>
      </p:sp>
      <p:sp>
        <p:nvSpPr>
          <p:cNvPr id="2" name="Title 1"/>
          <p:cNvSpPr>
            <a:spLocks noGrp="1"/>
          </p:cNvSpPr>
          <p:nvPr>
            <p:ph type="ctrTitle"/>
          </p:nvPr>
        </p:nvSpPr>
        <p:spPr/>
        <p:txBody>
          <a:bodyPr/>
          <a:lstStyle/>
          <a:p>
            <a:r>
              <a:rPr lang="en-GB" dirty="0" smtClean="0"/>
              <a:t>MODULE 5: PRESENTATIONS</a:t>
            </a:r>
            <a:endParaRPr lang="en-GB" dirty="0"/>
          </a:p>
        </p:txBody>
      </p:sp>
      <p:sp>
        <p:nvSpPr>
          <p:cNvPr id="5" name="Slide Number Placeholder 4"/>
          <p:cNvSpPr>
            <a:spLocks noGrp="1"/>
          </p:cNvSpPr>
          <p:nvPr>
            <p:ph type="sldNum" sz="quarter" idx="12"/>
          </p:nvPr>
        </p:nvSpPr>
        <p:spPr/>
        <p:txBody>
          <a:bodyPr/>
          <a:lstStyle/>
          <a:p>
            <a:fld id="{EFD8D8C0-282D-455D-8C15-311960618643}" type="slidenum">
              <a:rPr lang="en-GB" smtClean="0"/>
              <a:t>1</a:t>
            </a:fld>
            <a:endParaRPr lang="en-GB"/>
          </a:p>
        </p:txBody>
      </p:sp>
    </p:spTree>
    <p:extLst>
      <p:ext uri="{BB962C8B-B14F-4D97-AF65-F5344CB8AC3E}">
        <p14:creationId xmlns:p14="http://schemas.microsoft.com/office/powerpoint/2010/main" val="2083426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 types:</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10</a:t>
            </a:fld>
            <a:endParaRPr lang="en-GB"/>
          </a:p>
        </p:txBody>
      </p:sp>
      <p:sp>
        <p:nvSpPr>
          <p:cNvPr id="5" name="Content Placeholder 4"/>
          <p:cNvSpPr>
            <a:spLocks noGrp="1"/>
          </p:cNvSpPr>
          <p:nvPr>
            <p:ph sz="quarter" idx="1"/>
          </p:nvPr>
        </p:nvSpPr>
        <p:spPr/>
        <p:txBody>
          <a:bodyPr>
            <a:normAutofit fontScale="77500" lnSpcReduction="20000"/>
          </a:bodyPr>
          <a:lstStyle/>
          <a:p>
            <a:pPr marL="342900" lvl="0" indent="-342900">
              <a:lnSpc>
                <a:spcPct val="150000"/>
              </a:lnSpc>
              <a:buFont typeface="Symbol" panose="05050102010706020507" pitchFamily="18" charset="2"/>
              <a:buChar char=""/>
            </a:pPr>
            <a:r>
              <a:rPr lang="en-US" sz="2800" dirty="0">
                <a:latin typeface="Book Antiqua" panose="02040602050305030304" pitchFamily="18" charset="0"/>
              </a:rPr>
              <a:t>Column Chart- compare values across categories</a:t>
            </a:r>
            <a:endParaRPr lang="en-US" dirty="0"/>
          </a:p>
          <a:p>
            <a:pPr marL="342900" lvl="0" indent="-342900">
              <a:lnSpc>
                <a:spcPct val="150000"/>
              </a:lnSpc>
              <a:buFont typeface="Symbol" panose="05050102010706020507" pitchFamily="18" charset="2"/>
              <a:buChar char=""/>
            </a:pPr>
            <a:r>
              <a:rPr lang="en-US" sz="2800" dirty="0">
                <a:latin typeface="Book Antiqua" panose="02040602050305030304" pitchFamily="18" charset="0"/>
              </a:rPr>
              <a:t>Line Chart- Display trends over time</a:t>
            </a:r>
            <a:endParaRPr lang="en-US" dirty="0"/>
          </a:p>
          <a:p>
            <a:pPr marL="342900" lvl="0" indent="-342900">
              <a:lnSpc>
                <a:spcPct val="150000"/>
              </a:lnSpc>
              <a:buFont typeface="Symbol" panose="05050102010706020507" pitchFamily="18" charset="2"/>
              <a:buChar char=""/>
            </a:pPr>
            <a:r>
              <a:rPr lang="en-US" sz="2800" dirty="0">
                <a:latin typeface="Book Antiqua" panose="02040602050305030304" pitchFamily="18" charset="0"/>
              </a:rPr>
              <a:t>Pie Chart- Display contribution of each value to a total</a:t>
            </a:r>
            <a:endParaRPr lang="en-US" dirty="0"/>
          </a:p>
          <a:p>
            <a:pPr marL="342900" lvl="0" indent="-342900">
              <a:lnSpc>
                <a:spcPct val="150000"/>
              </a:lnSpc>
              <a:buFont typeface="Symbol" panose="05050102010706020507" pitchFamily="18" charset="2"/>
              <a:buChar char=""/>
            </a:pPr>
            <a:r>
              <a:rPr lang="en-US" sz="2800" dirty="0">
                <a:latin typeface="Book Antiqua" panose="02040602050305030304" pitchFamily="18" charset="0"/>
              </a:rPr>
              <a:t>Bar Chart- compare multiple values</a:t>
            </a:r>
            <a:endParaRPr lang="en-US" dirty="0"/>
          </a:p>
          <a:p>
            <a:pPr marL="342900" lvl="0" indent="-342900">
              <a:lnSpc>
                <a:spcPct val="150000"/>
              </a:lnSpc>
              <a:buFont typeface="Symbol" panose="05050102010706020507" pitchFamily="18" charset="2"/>
              <a:buChar char=""/>
            </a:pPr>
            <a:r>
              <a:rPr lang="en-US" sz="2800" dirty="0">
                <a:latin typeface="Book Antiqua" panose="02040602050305030304" pitchFamily="18" charset="0"/>
              </a:rPr>
              <a:t>Area Chart- Display differences between data sets over time</a:t>
            </a:r>
            <a:endParaRPr lang="en-US" dirty="0"/>
          </a:p>
          <a:p>
            <a:pPr marL="342900" lvl="0" indent="-342900">
              <a:lnSpc>
                <a:spcPct val="150000"/>
              </a:lnSpc>
              <a:buFont typeface="Symbol" panose="05050102010706020507" pitchFamily="18" charset="2"/>
              <a:buChar char=""/>
            </a:pPr>
            <a:r>
              <a:rPr lang="en-US" sz="2800" dirty="0">
                <a:latin typeface="Book Antiqua" panose="02040602050305030304" pitchFamily="18" charset="0"/>
              </a:rPr>
              <a:t>Scatter Chart- Compare pairs of values</a:t>
            </a:r>
            <a:endParaRPr lang="en-US" dirty="0"/>
          </a:p>
          <a:p>
            <a:r>
              <a:rPr lang="en-US" sz="2800" dirty="0">
                <a:latin typeface="Book Antiqua" panose="02040602050305030304" pitchFamily="18" charset="0"/>
                <a:ea typeface="Calibri" panose="020F0502020204030204" pitchFamily="34" charset="0"/>
                <a:cs typeface="Times New Roman" panose="02020603050405020304" pitchFamily="18" charset="0"/>
              </a:rPr>
              <a:t>Other Chart- creates a chart using other chart types or custom chart templates</a:t>
            </a:r>
            <a:endParaRPr lang="en-US" dirty="0"/>
          </a:p>
        </p:txBody>
      </p:sp>
    </p:spTree>
    <p:extLst>
      <p:ext uri="{BB962C8B-B14F-4D97-AF65-F5344CB8AC3E}">
        <p14:creationId xmlns:p14="http://schemas.microsoft.com/office/powerpoint/2010/main" val="297548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Class </a:t>
            </a:r>
            <a:r>
              <a:rPr lang="en-US" b="1" dirty="0" smtClean="0"/>
              <a:t>Exercise</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11</a:t>
            </a:fld>
            <a:endParaRPr lang="en-GB"/>
          </a:p>
        </p:txBody>
      </p:sp>
      <p:sp>
        <p:nvSpPr>
          <p:cNvPr id="5" name="Content Placeholder 4"/>
          <p:cNvSpPr>
            <a:spLocks noGrp="1"/>
          </p:cNvSpPr>
          <p:nvPr>
            <p:ph sz="quarter" idx="1"/>
          </p:nvPr>
        </p:nvSpPr>
        <p:spPr/>
        <p:txBody>
          <a:bodyPr/>
          <a:lstStyle/>
          <a:p>
            <a:pPr marL="0" indent="0">
              <a:buNone/>
            </a:pPr>
            <a:r>
              <a:rPr lang="en-US" sz="2800" dirty="0" smtClean="0"/>
              <a:t>This </a:t>
            </a:r>
            <a:r>
              <a:rPr lang="en-US" sz="2800" dirty="0"/>
              <a:t>session builds on the WelcomeEX1.pptx presentation. </a:t>
            </a:r>
          </a:p>
          <a:p>
            <a:pPr marL="514350" lvl="0" indent="-514350">
              <a:buFont typeface="+mj-lt"/>
              <a:buAutoNum type="arabicPeriod"/>
            </a:pPr>
            <a:r>
              <a:rPr lang="en-US" sz="3200" dirty="0"/>
              <a:t>Locate and open the PowerPoint presentation WelcomeEX1.pptx from the last class session.</a:t>
            </a:r>
          </a:p>
          <a:p>
            <a:pPr marL="514350" lvl="0" indent="-514350">
              <a:buFont typeface="+mj-lt"/>
              <a:buAutoNum type="arabicPeriod"/>
            </a:pPr>
            <a:r>
              <a:rPr lang="en-US" sz="3200" dirty="0"/>
              <a:t>Select </a:t>
            </a:r>
            <a:r>
              <a:rPr lang="en-US" sz="3200" b="1" dirty="0"/>
              <a:t>File</a:t>
            </a:r>
            <a:r>
              <a:rPr lang="en-US" sz="3200" dirty="0"/>
              <a:t> </a:t>
            </a:r>
            <a:r>
              <a:rPr lang="en-US" sz="3200" dirty="0">
                <a:sym typeface="Wingdings" panose="05000000000000000000" pitchFamily="2" charset="2"/>
              </a:rPr>
              <a:t></a:t>
            </a:r>
            <a:r>
              <a:rPr lang="en-US" sz="3200" dirty="0"/>
              <a:t> </a:t>
            </a:r>
            <a:r>
              <a:rPr lang="en-US" sz="3200" b="1" dirty="0"/>
              <a:t>Save As</a:t>
            </a:r>
            <a:r>
              <a:rPr lang="en-US" sz="3200" dirty="0"/>
              <a:t> and save the presentation as WelcomeEx2.pptx.</a:t>
            </a:r>
          </a:p>
          <a:p>
            <a:endParaRPr lang="en-US" dirty="0"/>
          </a:p>
        </p:txBody>
      </p:sp>
    </p:spTree>
    <p:extLst>
      <p:ext uri="{BB962C8B-B14F-4D97-AF65-F5344CB8AC3E}">
        <p14:creationId xmlns:p14="http://schemas.microsoft.com/office/powerpoint/2010/main" val="244976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Adding Illustrations to a presentation</a:t>
            </a:r>
            <a:r>
              <a:rPr lang="en-US" b="1" dirty="0" smtClean="0"/>
              <a:t>:</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12</a:t>
            </a:fld>
            <a:endParaRPr lang="en-GB"/>
          </a:p>
        </p:txBody>
      </p:sp>
      <p:sp>
        <p:nvSpPr>
          <p:cNvPr id="5" name="Content Placeholder 4"/>
          <p:cNvSpPr>
            <a:spLocks noGrp="1"/>
          </p:cNvSpPr>
          <p:nvPr>
            <p:ph sz="quarter" idx="1"/>
          </p:nvPr>
        </p:nvSpPr>
        <p:spPr/>
        <p:txBody>
          <a:bodyPr/>
          <a:lstStyle/>
          <a:p>
            <a:pPr marL="514350" lvl="0" indent="-514350">
              <a:buFont typeface="+mj-lt"/>
              <a:buAutoNum type="arabicPeriod"/>
            </a:pPr>
            <a:r>
              <a:rPr lang="en-US" dirty="0"/>
              <a:t>Select the title slide (the first slide) to make it active in the staging window. Select </a:t>
            </a:r>
            <a:r>
              <a:rPr lang="en-US" b="1" dirty="0"/>
              <a:t>Insert</a:t>
            </a:r>
            <a:r>
              <a:rPr lang="en-US" dirty="0"/>
              <a:t> from the Insert tab and select </a:t>
            </a:r>
            <a:r>
              <a:rPr lang="en-US" b="1" dirty="0"/>
              <a:t>“Picture from File”.</a:t>
            </a:r>
            <a:endParaRPr lang="en-US" dirty="0"/>
          </a:p>
          <a:p>
            <a:pPr marL="0" indent="0">
              <a:buNone/>
            </a:pPr>
            <a:r>
              <a:rPr lang="en-US" b="1" dirty="0"/>
              <a:t>Insert </a:t>
            </a:r>
            <a:r>
              <a:rPr lang="en-US" b="1" dirty="0">
                <a:sym typeface="Wingdings" panose="05000000000000000000" pitchFamily="2" charset="2"/>
              </a:rPr>
              <a:t></a:t>
            </a:r>
            <a:r>
              <a:rPr lang="en-US" b="1" dirty="0"/>
              <a:t> Picture </a:t>
            </a:r>
            <a:r>
              <a:rPr lang="en-US" b="1" dirty="0">
                <a:sym typeface="Wingdings" panose="05000000000000000000" pitchFamily="2" charset="2"/>
              </a:rPr>
              <a:t></a:t>
            </a:r>
            <a:r>
              <a:rPr lang="en-US" b="1" dirty="0"/>
              <a:t> daystar.png </a:t>
            </a:r>
            <a:endParaRPr lang="en-US" dirty="0"/>
          </a:p>
          <a:p>
            <a:endParaRPr lang="en-US" dirty="0"/>
          </a:p>
        </p:txBody>
      </p:sp>
      <p:pic>
        <p:nvPicPr>
          <p:cNvPr id="6" name="Picture 5"/>
          <p:cNvPicPr>
            <a:picLocks noChangeAspect="1"/>
          </p:cNvPicPr>
          <p:nvPr/>
        </p:nvPicPr>
        <p:blipFill>
          <a:blip r:embed="rId2"/>
          <a:stretch>
            <a:fillRect/>
          </a:stretch>
        </p:blipFill>
        <p:spPr>
          <a:xfrm>
            <a:off x="2195736" y="3251076"/>
            <a:ext cx="3757084" cy="3378324"/>
          </a:xfrm>
          <a:prstGeom prst="rect">
            <a:avLst/>
          </a:prstGeom>
        </p:spPr>
      </p:pic>
    </p:spTree>
    <p:extLst>
      <p:ext uri="{BB962C8B-B14F-4D97-AF65-F5344CB8AC3E}">
        <p14:creationId xmlns:p14="http://schemas.microsoft.com/office/powerpoint/2010/main" val="211666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Adding Illustrations to a </a:t>
            </a:r>
            <a:r>
              <a:rPr lang="en-US" sz="3200" b="1" dirty="0" smtClean="0"/>
              <a:t>presentation (2)</a:t>
            </a:r>
            <a:endParaRPr lang="en-US" sz="3200" dirty="0"/>
          </a:p>
        </p:txBody>
      </p:sp>
      <p:sp>
        <p:nvSpPr>
          <p:cNvPr id="4" name="Slide Number Placeholder 3"/>
          <p:cNvSpPr>
            <a:spLocks noGrp="1"/>
          </p:cNvSpPr>
          <p:nvPr>
            <p:ph type="sldNum" sz="quarter" idx="12"/>
          </p:nvPr>
        </p:nvSpPr>
        <p:spPr/>
        <p:txBody>
          <a:bodyPr/>
          <a:lstStyle/>
          <a:p>
            <a:fld id="{EFD8D8C0-282D-455D-8C15-311960618643}" type="slidenum">
              <a:rPr lang="en-GB" smtClean="0"/>
              <a:t>13</a:t>
            </a:fld>
            <a:endParaRPr lang="en-GB"/>
          </a:p>
        </p:txBody>
      </p:sp>
      <p:sp>
        <p:nvSpPr>
          <p:cNvPr id="5" name="Content Placeholder 4"/>
          <p:cNvSpPr>
            <a:spLocks noGrp="1"/>
          </p:cNvSpPr>
          <p:nvPr>
            <p:ph sz="quarter" idx="1"/>
          </p:nvPr>
        </p:nvSpPr>
        <p:spPr/>
        <p:txBody>
          <a:bodyPr>
            <a:normAutofit/>
          </a:bodyPr>
          <a:lstStyle/>
          <a:p>
            <a:pPr marL="514350" indent="-514350">
              <a:buAutoNum type="arabicPeriod" startAt="2"/>
            </a:pPr>
            <a:r>
              <a:rPr lang="en-US" dirty="0" smtClean="0"/>
              <a:t>In your </a:t>
            </a:r>
            <a:r>
              <a:rPr lang="en-US" dirty="0"/>
              <a:t>classroom folder, select the image </a:t>
            </a:r>
            <a:r>
              <a:rPr lang="en-US" b="1" dirty="0"/>
              <a:t>daystar</a:t>
            </a:r>
            <a:r>
              <a:rPr lang="en-US" dirty="0"/>
              <a:t> and click insert OR double click on the image to insert it</a:t>
            </a:r>
            <a:r>
              <a:rPr lang="en-US" dirty="0" smtClean="0"/>
              <a:t>.</a:t>
            </a:r>
          </a:p>
          <a:p>
            <a:endParaRPr lang="en-US" dirty="0"/>
          </a:p>
          <a:p>
            <a:endParaRPr lang="en-US" dirty="0" smtClean="0"/>
          </a:p>
          <a:p>
            <a:endParaRPr lang="en-US" dirty="0"/>
          </a:p>
          <a:p>
            <a:endParaRPr lang="en-US" dirty="0" smtClean="0"/>
          </a:p>
          <a:p>
            <a:endParaRPr lang="en-US" dirty="0"/>
          </a:p>
          <a:p>
            <a:endParaRPr lang="en-US" dirty="0"/>
          </a:p>
          <a:p>
            <a:endParaRPr lang="en-US" dirty="0" smtClean="0"/>
          </a:p>
        </p:txBody>
      </p:sp>
      <p:pic>
        <p:nvPicPr>
          <p:cNvPr id="6" name="Picture 5"/>
          <p:cNvPicPr>
            <a:picLocks noChangeAspect="1"/>
          </p:cNvPicPr>
          <p:nvPr/>
        </p:nvPicPr>
        <p:blipFill>
          <a:blip r:embed="rId2"/>
          <a:stretch>
            <a:fillRect/>
          </a:stretch>
        </p:blipFill>
        <p:spPr>
          <a:xfrm>
            <a:off x="1187624" y="2996952"/>
            <a:ext cx="6840760" cy="2178418"/>
          </a:xfrm>
          <a:prstGeom prst="rect">
            <a:avLst/>
          </a:prstGeom>
        </p:spPr>
      </p:pic>
    </p:spTree>
    <p:extLst>
      <p:ext uri="{BB962C8B-B14F-4D97-AF65-F5344CB8AC3E}">
        <p14:creationId xmlns:p14="http://schemas.microsoft.com/office/powerpoint/2010/main" val="181977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Adding Illustrations to a </a:t>
            </a:r>
            <a:r>
              <a:rPr lang="en-US" sz="3200" b="1" dirty="0" smtClean="0"/>
              <a:t>presentation (3)</a:t>
            </a:r>
            <a:endParaRPr lang="en-US" sz="3200" dirty="0"/>
          </a:p>
        </p:txBody>
      </p:sp>
      <p:sp>
        <p:nvSpPr>
          <p:cNvPr id="4" name="Slide Number Placeholder 3"/>
          <p:cNvSpPr>
            <a:spLocks noGrp="1"/>
          </p:cNvSpPr>
          <p:nvPr>
            <p:ph type="sldNum" sz="quarter" idx="12"/>
          </p:nvPr>
        </p:nvSpPr>
        <p:spPr/>
        <p:txBody>
          <a:bodyPr/>
          <a:lstStyle/>
          <a:p>
            <a:fld id="{EFD8D8C0-282D-455D-8C15-311960618643}" type="slidenum">
              <a:rPr lang="en-GB" smtClean="0"/>
              <a:t>14</a:t>
            </a:fld>
            <a:endParaRPr lang="en-GB"/>
          </a:p>
        </p:txBody>
      </p:sp>
      <p:sp>
        <p:nvSpPr>
          <p:cNvPr id="5" name="Content Placeholder 4"/>
          <p:cNvSpPr>
            <a:spLocks noGrp="1"/>
          </p:cNvSpPr>
          <p:nvPr>
            <p:ph sz="quarter" idx="1"/>
          </p:nvPr>
        </p:nvSpPr>
        <p:spPr/>
        <p:txBody>
          <a:bodyPr>
            <a:normAutofit/>
          </a:bodyPr>
          <a:lstStyle/>
          <a:p>
            <a:pPr marL="514350" indent="-514350">
              <a:buAutoNum type="arabicPeriod" startAt="3"/>
            </a:pPr>
            <a:r>
              <a:rPr lang="en-US" dirty="0" smtClean="0"/>
              <a:t>Using </a:t>
            </a:r>
            <a:r>
              <a:rPr lang="en-US" dirty="0"/>
              <a:t>the mouse, resize or align the image as appropriate so that it fits above the Title WELCOME TO DAYSTAR. Hover the mouse on the image, when the mouse pointer is cross, hold down mouse button and drag.</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6" name="Picture 5"/>
          <p:cNvPicPr>
            <a:picLocks noChangeAspect="1"/>
          </p:cNvPicPr>
          <p:nvPr/>
        </p:nvPicPr>
        <p:blipFill>
          <a:blip r:embed="rId2"/>
          <a:stretch>
            <a:fillRect/>
          </a:stretch>
        </p:blipFill>
        <p:spPr>
          <a:xfrm>
            <a:off x="1475656" y="3228780"/>
            <a:ext cx="4536504" cy="2849708"/>
          </a:xfrm>
          <a:prstGeom prst="rect">
            <a:avLst/>
          </a:prstGeom>
        </p:spPr>
      </p:pic>
    </p:spTree>
    <p:extLst>
      <p:ext uri="{BB962C8B-B14F-4D97-AF65-F5344CB8AC3E}">
        <p14:creationId xmlns:p14="http://schemas.microsoft.com/office/powerpoint/2010/main" val="173021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Adding Illustrations to a presentation </a:t>
            </a:r>
            <a:r>
              <a:rPr lang="en-US" sz="3200" b="1" dirty="0" smtClean="0"/>
              <a:t>(4)</a:t>
            </a:r>
            <a:endParaRPr lang="en-US" sz="3200" dirty="0"/>
          </a:p>
        </p:txBody>
      </p:sp>
      <p:sp>
        <p:nvSpPr>
          <p:cNvPr id="4" name="Slide Number Placeholder 3"/>
          <p:cNvSpPr>
            <a:spLocks noGrp="1"/>
          </p:cNvSpPr>
          <p:nvPr>
            <p:ph type="sldNum" sz="quarter" idx="12"/>
          </p:nvPr>
        </p:nvSpPr>
        <p:spPr/>
        <p:txBody>
          <a:bodyPr/>
          <a:lstStyle/>
          <a:p>
            <a:fld id="{EFD8D8C0-282D-455D-8C15-311960618643}" type="slidenum">
              <a:rPr lang="en-GB" smtClean="0"/>
              <a:t>15</a:t>
            </a:fld>
            <a:endParaRPr lang="en-GB"/>
          </a:p>
        </p:txBody>
      </p:sp>
      <p:sp>
        <p:nvSpPr>
          <p:cNvPr id="5" name="Content Placeholder 4"/>
          <p:cNvSpPr>
            <a:spLocks noGrp="1"/>
          </p:cNvSpPr>
          <p:nvPr>
            <p:ph sz="quarter" idx="1"/>
          </p:nvPr>
        </p:nvSpPr>
        <p:spPr/>
        <p:txBody>
          <a:bodyPr>
            <a:normAutofit/>
          </a:bodyPr>
          <a:lstStyle/>
          <a:p>
            <a:pPr marL="514350" indent="-514350">
              <a:buAutoNum type="arabicPeriod" startAt="4"/>
            </a:pPr>
            <a:r>
              <a:rPr lang="en-US" dirty="0" smtClean="0"/>
              <a:t>To Insert </a:t>
            </a:r>
            <a:r>
              <a:rPr lang="en-US" dirty="0"/>
              <a:t>WordArt - Select Slide </a:t>
            </a:r>
            <a:r>
              <a:rPr lang="en-US" dirty="0" smtClean="0"/>
              <a:t>3-Our </a:t>
            </a:r>
            <a:r>
              <a:rPr lang="en-US" dirty="0"/>
              <a:t>Core Values, select Insert from the menu bar, click WordArt. Select one of the WordArt options available and type the text “Let your light shine” </a:t>
            </a:r>
            <a:endParaRPr lang="en-US" b="1" dirty="0"/>
          </a:p>
          <a:p>
            <a:pPr marL="0" indent="0">
              <a:buNone/>
            </a:pPr>
            <a:r>
              <a:rPr lang="en-US" b="1" dirty="0" smtClean="0"/>
              <a:t>Insert </a:t>
            </a:r>
            <a:r>
              <a:rPr lang="en-US" b="1" dirty="0" smtClean="0">
                <a:sym typeface="Wingdings" panose="05000000000000000000" pitchFamily="2" charset="2"/>
              </a:rPr>
              <a:t></a:t>
            </a:r>
            <a:r>
              <a:rPr lang="en-US" b="1" dirty="0" smtClean="0"/>
              <a:t> Word Art </a:t>
            </a:r>
            <a:r>
              <a:rPr lang="en-US" b="1" dirty="0" smtClean="0">
                <a:sym typeface="Wingdings" panose="05000000000000000000" pitchFamily="2" charset="2"/>
              </a:rPr>
              <a:t></a:t>
            </a:r>
            <a:r>
              <a:rPr lang="en-US" b="1" dirty="0" smtClean="0"/>
              <a:t> Fill: White, Gradient Outline – Accent 1</a:t>
            </a:r>
          </a:p>
          <a:p>
            <a:endParaRPr lang="en-US" b="1" dirty="0"/>
          </a:p>
          <a:p>
            <a:endParaRPr lang="en-US" b="1" dirty="0" smtClean="0"/>
          </a:p>
          <a:p>
            <a:endParaRPr lang="en-US" b="1" dirty="0"/>
          </a:p>
          <a:p>
            <a:endParaRPr lang="en-US" b="1" dirty="0" smtClean="0"/>
          </a:p>
          <a:p>
            <a:endParaRPr lang="en-US" b="1" dirty="0"/>
          </a:p>
          <a:p>
            <a:endParaRPr lang="en-US" dirty="0"/>
          </a:p>
          <a:p>
            <a:endParaRPr lang="en-US" dirty="0" smtClean="0"/>
          </a:p>
          <a:p>
            <a:endParaRPr lang="en-US" dirty="0"/>
          </a:p>
        </p:txBody>
      </p:sp>
      <p:pic>
        <p:nvPicPr>
          <p:cNvPr id="6" name="Picture 5"/>
          <p:cNvPicPr>
            <a:picLocks noChangeAspect="1"/>
          </p:cNvPicPr>
          <p:nvPr/>
        </p:nvPicPr>
        <p:blipFill>
          <a:blip r:embed="rId2"/>
          <a:stretch>
            <a:fillRect/>
          </a:stretch>
        </p:blipFill>
        <p:spPr>
          <a:xfrm>
            <a:off x="2123728" y="4061871"/>
            <a:ext cx="3672408" cy="2304256"/>
          </a:xfrm>
          <a:prstGeom prst="rect">
            <a:avLst/>
          </a:prstGeom>
        </p:spPr>
      </p:pic>
    </p:spTree>
    <p:extLst>
      <p:ext uri="{BB962C8B-B14F-4D97-AF65-F5344CB8AC3E}">
        <p14:creationId xmlns:p14="http://schemas.microsoft.com/office/powerpoint/2010/main" val="365704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Adding Illustrations to a presentation </a:t>
            </a:r>
            <a:r>
              <a:rPr lang="en-US" sz="3200" b="1" dirty="0" smtClean="0"/>
              <a:t>(5)</a:t>
            </a:r>
            <a:endParaRPr lang="en-US" sz="3200" dirty="0"/>
          </a:p>
        </p:txBody>
      </p:sp>
      <p:sp>
        <p:nvSpPr>
          <p:cNvPr id="4" name="Slide Number Placeholder 3"/>
          <p:cNvSpPr>
            <a:spLocks noGrp="1"/>
          </p:cNvSpPr>
          <p:nvPr>
            <p:ph type="sldNum" sz="quarter" idx="12"/>
          </p:nvPr>
        </p:nvSpPr>
        <p:spPr/>
        <p:txBody>
          <a:bodyPr/>
          <a:lstStyle/>
          <a:p>
            <a:fld id="{EFD8D8C0-282D-455D-8C15-311960618643}" type="slidenum">
              <a:rPr lang="en-GB" smtClean="0"/>
              <a:t>16</a:t>
            </a:fld>
            <a:endParaRPr lang="en-GB"/>
          </a:p>
        </p:txBody>
      </p:sp>
      <p:sp>
        <p:nvSpPr>
          <p:cNvPr id="5" name="Content Placeholder 4"/>
          <p:cNvSpPr>
            <a:spLocks noGrp="1"/>
          </p:cNvSpPr>
          <p:nvPr>
            <p:ph sz="quarter" idx="1"/>
          </p:nvPr>
        </p:nvSpPr>
        <p:spPr/>
        <p:txBody>
          <a:bodyPr>
            <a:normAutofit fontScale="92500" lnSpcReduction="20000"/>
          </a:bodyPr>
          <a:lstStyle/>
          <a:p>
            <a:pPr marL="514350" indent="-514350">
              <a:buAutoNum type="arabicPeriod" startAt="5"/>
            </a:pPr>
            <a:r>
              <a:rPr lang="en-GB" dirty="0" smtClean="0"/>
              <a:t>Adjust </a:t>
            </a:r>
            <a:r>
              <a:rPr lang="en-GB" dirty="0"/>
              <a:t>font size to 40. Rotate and adjust the WordArt to fit on the bottom-right corner of the presentation. Hover mouse pointer at the Green dot, hold down mouse pointer and rotate </a:t>
            </a:r>
            <a:r>
              <a:rPr lang="en-GB" dirty="0" smtClean="0"/>
              <a:t>accordingly.</a:t>
            </a:r>
          </a:p>
          <a:p>
            <a:pPr marL="514350" indent="-514350">
              <a:buAutoNum type="arabicPeriod" startAt="5"/>
            </a:pPr>
            <a:endParaRPr lang="en-GB" dirty="0"/>
          </a:p>
          <a:p>
            <a:pPr marL="514350" indent="-514350">
              <a:buAutoNum type="arabicPeriod" startAt="5"/>
            </a:pPr>
            <a:endParaRPr lang="en-GB" dirty="0" smtClean="0"/>
          </a:p>
          <a:p>
            <a:pPr marL="514350" indent="-514350">
              <a:buAutoNum type="arabicPeriod" startAt="5"/>
            </a:pPr>
            <a:endParaRPr lang="en-GB" dirty="0"/>
          </a:p>
          <a:p>
            <a:pPr marL="514350" indent="-514350">
              <a:buAutoNum type="arabicPeriod" startAt="5"/>
            </a:pPr>
            <a:endParaRPr lang="en-GB" dirty="0" smtClean="0"/>
          </a:p>
          <a:p>
            <a:pPr marL="514350" indent="-514350">
              <a:buAutoNum type="arabicPeriod" startAt="5"/>
            </a:pPr>
            <a:endParaRPr lang="en-GB" dirty="0" smtClean="0"/>
          </a:p>
          <a:p>
            <a:pPr marL="514350" indent="-514350">
              <a:buAutoNum type="arabicPeriod" startAt="5"/>
            </a:pPr>
            <a:endParaRPr lang="en-US" dirty="0" smtClean="0"/>
          </a:p>
          <a:p>
            <a:pPr marL="514350" indent="-514350">
              <a:buAutoNum type="arabicPeriod" startAt="5"/>
            </a:pPr>
            <a:r>
              <a:rPr lang="en-US" dirty="0" smtClean="0"/>
              <a:t>Format </a:t>
            </a:r>
            <a:r>
              <a:rPr lang="en-US" dirty="0"/>
              <a:t>the text size, colors and other formatting effects using the options available on the </a:t>
            </a:r>
            <a:r>
              <a:rPr lang="en-US" dirty="0" smtClean="0"/>
              <a:t>toolbar.</a:t>
            </a:r>
          </a:p>
          <a:p>
            <a:pPr marL="514350" indent="-514350">
              <a:buAutoNum type="arabicPeriod" startAt="5"/>
            </a:pPr>
            <a:r>
              <a:rPr lang="en-US" dirty="0" smtClean="0"/>
              <a:t>Save </a:t>
            </a:r>
            <a:r>
              <a:rPr lang="en-US" dirty="0"/>
              <a:t>the presentation.</a:t>
            </a:r>
          </a:p>
          <a:p>
            <a:pPr marL="514350" indent="-514350">
              <a:buAutoNum type="arabicPeriod" startAt="5"/>
            </a:pPr>
            <a:endParaRPr lang="en-US" dirty="0"/>
          </a:p>
        </p:txBody>
      </p:sp>
      <p:pic>
        <p:nvPicPr>
          <p:cNvPr id="6" name="Picture 5"/>
          <p:cNvPicPr>
            <a:picLocks noChangeAspect="1"/>
          </p:cNvPicPr>
          <p:nvPr/>
        </p:nvPicPr>
        <p:blipFill>
          <a:blip r:embed="rId2"/>
          <a:stretch>
            <a:fillRect/>
          </a:stretch>
        </p:blipFill>
        <p:spPr>
          <a:xfrm>
            <a:off x="1619672" y="2708920"/>
            <a:ext cx="2448272" cy="1830203"/>
          </a:xfrm>
          <a:prstGeom prst="rect">
            <a:avLst/>
          </a:prstGeom>
        </p:spPr>
      </p:pic>
    </p:spTree>
    <p:extLst>
      <p:ext uri="{BB962C8B-B14F-4D97-AF65-F5344CB8AC3E}">
        <p14:creationId xmlns:p14="http://schemas.microsoft.com/office/powerpoint/2010/main" val="403426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Adding Pictures to a </a:t>
            </a:r>
            <a:r>
              <a:rPr lang="en-US" b="1" dirty="0" smtClean="0"/>
              <a:t>Presentation</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17</a:t>
            </a:fld>
            <a:endParaRPr lang="en-GB"/>
          </a:p>
        </p:txBody>
      </p:sp>
      <p:sp>
        <p:nvSpPr>
          <p:cNvPr id="5" name="Content Placeholder 4"/>
          <p:cNvSpPr>
            <a:spLocks noGrp="1"/>
          </p:cNvSpPr>
          <p:nvPr>
            <p:ph sz="quarter" idx="1"/>
          </p:nvPr>
        </p:nvSpPr>
        <p:spPr/>
        <p:txBody>
          <a:bodyPr/>
          <a:lstStyle/>
          <a:p>
            <a:pPr marL="514350" indent="-514350">
              <a:buAutoNum type="arabicPeriod"/>
            </a:pPr>
            <a:r>
              <a:rPr lang="en-US" dirty="0" smtClean="0"/>
              <a:t>Add </a:t>
            </a:r>
            <a:r>
              <a:rPr lang="en-US" dirty="0"/>
              <a:t>a new slide before the Contact Us Slide. Add the slide title “Student Leaders”. </a:t>
            </a:r>
          </a:p>
          <a:p>
            <a:pPr marL="777240" lvl="1" indent="-457200">
              <a:buFont typeface="+mj-lt"/>
              <a:buAutoNum type="alphaLcPeriod"/>
            </a:pPr>
            <a:r>
              <a:rPr lang="en-US" dirty="0" smtClean="0"/>
              <a:t>Method </a:t>
            </a:r>
            <a:r>
              <a:rPr lang="en-US" dirty="0"/>
              <a:t>I- Click the slide outline area to the left and on the mouse, use the right click button to bring up the pop up menu. Select insert new slide</a:t>
            </a:r>
            <a:r>
              <a:rPr lang="en-US" dirty="0" smtClean="0"/>
              <a:t>.</a:t>
            </a:r>
          </a:p>
          <a:p>
            <a:pPr lvl="1"/>
            <a:endParaRPr lang="en-US" dirty="0"/>
          </a:p>
          <a:p>
            <a:endParaRPr lang="en-US" dirty="0"/>
          </a:p>
        </p:txBody>
      </p:sp>
      <p:pic>
        <p:nvPicPr>
          <p:cNvPr id="6" name="Picture 5"/>
          <p:cNvPicPr>
            <a:picLocks noChangeAspect="1"/>
          </p:cNvPicPr>
          <p:nvPr/>
        </p:nvPicPr>
        <p:blipFill>
          <a:blip r:embed="rId2"/>
          <a:stretch>
            <a:fillRect/>
          </a:stretch>
        </p:blipFill>
        <p:spPr>
          <a:xfrm>
            <a:off x="2339752" y="3476246"/>
            <a:ext cx="3600408" cy="2734054"/>
          </a:xfrm>
          <a:prstGeom prst="rect">
            <a:avLst/>
          </a:prstGeom>
        </p:spPr>
      </p:pic>
    </p:spTree>
    <p:extLst>
      <p:ext uri="{BB962C8B-B14F-4D97-AF65-F5344CB8AC3E}">
        <p14:creationId xmlns:p14="http://schemas.microsoft.com/office/powerpoint/2010/main" val="5694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Adding Pictures to a </a:t>
            </a:r>
            <a:r>
              <a:rPr lang="en-US" b="1" dirty="0" smtClean="0"/>
              <a:t>Presentation (2)</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18</a:t>
            </a:fld>
            <a:endParaRPr lang="en-GB"/>
          </a:p>
        </p:txBody>
      </p:sp>
      <p:sp>
        <p:nvSpPr>
          <p:cNvPr id="5" name="Content Placeholder 4"/>
          <p:cNvSpPr>
            <a:spLocks noGrp="1"/>
          </p:cNvSpPr>
          <p:nvPr>
            <p:ph sz="quarter" idx="1"/>
          </p:nvPr>
        </p:nvSpPr>
        <p:spPr/>
        <p:txBody>
          <a:bodyPr/>
          <a:lstStyle/>
          <a:p>
            <a:pPr marL="777240" lvl="1" indent="-457200">
              <a:buAutoNum type="alphaLcPeriod" startAt="2"/>
            </a:pPr>
            <a:r>
              <a:rPr lang="en-US" dirty="0" smtClean="0"/>
              <a:t>Method </a:t>
            </a:r>
            <a:r>
              <a:rPr lang="en-US" dirty="0"/>
              <a:t>II- Insert a new slide from the Insert menu. If the slide is added to the bottom of the contact </a:t>
            </a:r>
            <a:r>
              <a:rPr lang="en-US" dirty="0" smtClean="0"/>
              <a:t>as </a:t>
            </a:r>
            <a:r>
              <a:rPr lang="en-US" dirty="0"/>
              <a:t>slide, rearrange by </a:t>
            </a:r>
          </a:p>
          <a:p>
            <a:pPr marL="1383030" lvl="3" indent="-514350">
              <a:buFont typeface="+mj-lt"/>
              <a:buAutoNum type="romanLcPeriod"/>
            </a:pPr>
            <a:r>
              <a:rPr lang="en-US" dirty="0"/>
              <a:t>Dragging it above with the mouse.</a:t>
            </a:r>
          </a:p>
          <a:p>
            <a:pPr marL="1383030" lvl="3" indent="-514350">
              <a:buFont typeface="+mj-lt"/>
              <a:buAutoNum type="romanLcPeriod"/>
            </a:pPr>
            <a:r>
              <a:rPr lang="en-US" dirty="0"/>
              <a:t>Selecting View tab, select “</a:t>
            </a:r>
            <a:r>
              <a:rPr lang="en-US" b="1" dirty="0"/>
              <a:t>Slide Sorter ”.</a:t>
            </a:r>
            <a:r>
              <a:rPr lang="en-US" dirty="0"/>
              <a:t> Use the mouse to rearrange the slides. Revert to Normal view once done.</a:t>
            </a:r>
          </a:p>
          <a:p>
            <a:endParaRPr lang="en-US" dirty="0"/>
          </a:p>
        </p:txBody>
      </p:sp>
      <p:pic>
        <p:nvPicPr>
          <p:cNvPr id="6" name="Picture 5"/>
          <p:cNvPicPr>
            <a:picLocks noChangeAspect="1"/>
          </p:cNvPicPr>
          <p:nvPr/>
        </p:nvPicPr>
        <p:blipFill>
          <a:blip r:embed="rId2"/>
          <a:stretch>
            <a:fillRect/>
          </a:stretch>
        </p:blipFill>
        <p:spPr>
          <a:xfrm>
            <a:off x="2267744" y="3776968"/>
            <a:ext cx="3490972" cy="2425546"/>
          </a:xfrm>
          <a:prstGeom prst="rect">
            <a:avLst/>
          </a:prstGeom>
        </p:spPr>
      </p:pic>
    </p:spTree>
    <p:extLst>
      <p:ext uri="{BB962C8B-B14F-4D97-AF65-F5344CB8AC3E}">
        <p14:creationId xmlns:p14="http://schemas.microsoft.com/office/powerpoint/2010/main" val="66974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Insert SmartArt </a:t>
            </a:r>
          </a:p>
        </p:txBody>
      </p:sp>
      <p:sp>
        <p:nvSpPr>
          <p:cNvPr id="4" name="Slide Number Placeholder 3"/>
          <p:cNvSpPr>
            <a:spLocks noGrp="1"/>
          </p:cNvSpPr>
          <p:nvPr>
            <p:ph type="sldNum" sz="quarter" idx="12"/>
          </p:nvPr>
        </p:nvSpPr>
        <p:spPr/>
        <p:txBody>
          <a:bodyPr/>
          <a:lstStyle/>
          <a:p>
            <a:fld id="{EFD8D8C0-282D-455D-8C15-311960618643}" type="slidenum">
              <a:rPr lang="en-GB" smtClean="0"/>
              <a:t>19</a:t>
            </a:fld>
            <a:endParaRPr lang="en-GB"/>
          </a:p>
        </p:txBody>
      </p:sp>
      <p:sp>
        <p:nvSpPr>
          <p:cNvPr id="5" name="Content Placeholder 4"/>
          <p:cNvSpPr>
            <a:spLocks noGrp="1"/>
          </p:cNvSpPr>
          <p:nvPr>
            <p:ph sz="quarter" idx="1"/>
          </p:nvPr>
        </p:nvSpPr>
        <p:spPr/>
        <p:txBody>
          <a:bodyPr/>
          <a:lstStyle/>
          <a:p>
            <a:pPr marL="514350" indent="-514350">
              <a:buAutoNum type="alphaLcPeriod"/>
            </a:pPr>
            <a:r>
              <a:rPr lang="en-US" dirty="0" smtClean="0"/>
              <a:t>Method </a:t>
            </a:r>
            <a:r>
              <a:rPr lang="en-US" dirty="0"/>
              <a:t>I- In the main text area, locate the SmartArt Graphic </a:t>
            </a:r>
            <a:r>
              <a:rPr lang="en-US" dirty="0" smtClean="0"/>
              <a:t>icon. </a:t>
            </a:r>
          </a:p>
          <a:p>
            <a:pPr marL="514350" indent="-514350">
              <a:buAutoNum type="alphaLcPeriod"/>
            </a:pPr>
            <a:endParaRPr lang="en-US" dirty="0"/>
          </a:p>
          <a:p>
            <a:pPr marL="514350" indent="-514350">
              <a:buAutoNum type="alphaLcPeriod"/>
            </a:pPr>
            <a:endParaRPr lang="en-US" dirty="0" smtClean="0"/>
          </a:p>
          <a:p>
            <a:pPr marL="514350" indent="-514350">
              <a:buAutoNum type="alphaLcPeriod"/>
            </a:pPr>
            <a:endParaRPr lang="en-US" dirty="0"/>
          </a:p>
          <a:p>
            <a:pPr marL="514350" indent="-514350">
              <a:buAutoNum type="alphaLcPeriod"/>
            </a:pPr>
            <a:r>
              <a:rPr lang="en-US" dirty="0" smtClean="0"/>
              <a:t>Method </a:t>
            </a:r>
            <a:r>
              <a:rPr lang="en-US" dirty="0"/>
              <a:t>II- Select </a:t>
            </a:r>
            <a:r>
              <a:rPr lang="en-US" b="1" dirty="0"/>
              <a:t>Insert  </a:t>
            </a:r>
            <a:r>
              <a:rPr lang="en-US" b="1" dirty="0">
                <a:sym typeface="Wingdings" panose="05000000000000000000" pitchFamily="2" charset="2"/>
              </a:rPr>
              <a:t></a:t>
            </a:r>
            <a:r>
              <a:rPr lang="en-US" b="1" dirty="0"/>
              <a:t> SmartArt</a:t>
            </a:r>
            <a:r>
              <a:rPr lang="en-US" dirty="0"/>
              <a:t> from the </a:t>
            </a:r>
            <a:r>
              <a:rPr lang="en-US" b="1" dirty="0"/>
              <a:t>Insert</a:t>
            </a:r>
            <a:r>
              <a:rPr lang="en-US" dirty="0"/>
              <a:t> tab..</a:t>
            </a:r>
          </a:p>
          <a:p>
            <a:endParaRPr lang="en-US" dirty="0" smtClean="0"/>
          </a:p>
          <a:p>
            <a:endParaRPr lang="en-US" dirty="0"/>
          </a:p>
          <a:p>
            <a:endParaRPr lang="en-US" dirty="0"/>
          </a:p>
          <a:p>
            <a:endParaRPr lang="en-US" dirty="0"/>
          </a:p>
        </p:txBody>
      </p:sp>
      <p:pic>
        <p:nvPicPr>
          <p:cNvPr id="6" name="Picture 5"/>
          <p:cNvPicPr>
            <a:picLocks noChangeAspect="1"/>
          </p:cNvPicPr>
          <p:nvPr/>
        </p:nvPicPr>
        <p:blipFill>
          <a:blip r:embed="rId2"/>
          <a:stretch>
            <a:fillRect/>
          </a:stretch>
        </p:blipFill>
        <p:spPr>
          <a:xfrm>
            <a:off x="1759499" y="2332092"/>
            <a:ext cx="2952328" cy="1265284"/>
          </a:xfrm>
          <a:prstGeom prst="rect">
            <a:avLst/>
          </a:prstGeom>
        </p:spPr>
      </p:pic>
      <p:pic>
        <p:nvPicPr>
          <p:cNvPr id="7" name="Picture 6"/>
          <p:cNvPicPr>
            <a:picLocks noChangeAspect="1"/>
          </p:cNvPicPr>
          <p:nvPr/>
        </p:nvPicPr>
        <p:blipFill>
          <a:blip r:embed="rId3"/>
          <a:stretch>
            <a:fillRect/>
          </a:stretch>
        </p:blipFill>
        <p:spPr>
          <a:xfrm>
            <a:off x="2267744" y="4323730"/>
            <a:ext cx="3487665" cy="2304256"/>
          </a:xfrm>
          <a:prstGeom prst="rect">
            <a:avLst/>
          </a:prstGeom>
        </p:spPr>
      </p:pic>
    </p:spTree>
    <p:extLst>
      <p:ext uri="{BB962C8B-B14F-4D97-AF65-F5344CB8AC3E}">
        <p14:creationId xmlns:p14="http://schemas.microsoft.com/office/powerpoint/2010/main" val="371179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5312" y="908720"/>
            <a:ext cx="7920880" cy="1944216"/>
          </a:xfrm>
        </p:spPr>
        <p:txBody>
          <a:bodyPr>
            <a:normAutofit/>
          </a:bodyPr>
          <a:lstStyle/>
          <a:p>
            <a:pPr algn="ctr"/>
            <a:r>
              <a:rPr lang="en-US" dirty="0" smtClean="0"/>
              <a:t>CREATE PRESENTATION USING </a:t>
            </a:r>
            <a:r>
              <a:rPr lang="en-US" b="1" dirty="0" smtClean="0"/>
              <a:t>EXERCISE ONE </a:t>
            </a:r>
            <a:r>
              <a:rPr lang="en-US" dirty="0" smtClean="0"/>
              <a:t>CLASS FILE</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a:t>
            </a:fld>
            <a:endParaRPr lang="en-GB"/>
          </a:p>
        </p:txBody>
      </p:sp>
      <p:sp>
        <p:nvSpPr>
          <p:cNvPr id="7" name="Title 5"/>
          <p:cNvSpPr txBox="1">
            <a:spLocks/>
          </p:cNvSpPr>
          <p:nvPr/>
        </p:nvSpPr>
        <p:spPr>
          <a:xfrm>
            <a:off x="539552" y="3568452"/>
            <a:ext cx="77724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dirty="0" smtClean="0"/>
              <a:t>SAVE IT AS </a:t>
            </a:r>
            <a:r>
              <a:rPr lang="en-US" b="1" dirty="0" smtClean="0"/>
              <a:t>WelcomeEX1</a:t>
            </a:r>
            <a:endParaRPr lang="en-US" b="1" dirty="0"/>
          </a:p>
        </p:txBody>
      </p:sp>
    </p:spTree>
    <p:extLst>
      <p:ext uri="{BB962C8B-B14F-4D97-AF65-F5344CB8AC3E}">
        <p14:creationId xmlns:p14="http://schemas.microsoft.com/office/powerpoint/2010/main" val="3990064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Insert SmartArt </a:t>
            </a:r>
            <a:r>
              <a:rPr lang="en-US" dirty="0" smtClean="0"/>
              <a:t> (2)</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20</a:t>
            </a:fld>
            <a:endParaRPr lang="en-GB"/>
          </a:p>
        </p:txBody>
      </p:sp>
      <p:sp>
        <p:nvSpPr>
          <p:cNvPr id="5" name="Content Placeholder 4"/>
          <p:cNvSpPr>
            <a:spLocks noGrp="1"/>
          </p:cNvSpPr>
          <p:nvPr>
            <p:ph sz="quarter" idx="1"/>
          </p:nvPr>
        </p:nvSpPr>
        <p:spPr/>
        <p:txBody>
          <a:bodyPr/>
          <a:lstStyle/>
          <a:p>
            <a:r>
              <a:rPr lang="en-US" dirty="0"/>
              <a:t>Select </a:t>
            </a:r>
            <a:r>
              <a:rPr lang="en-US" b="1" dirty="0"/>
              <a:t>SmartArt </a:t>
            </a:r>
            <a:r>
              <a:rPr lang="en-US" b="1" dirty="0">
                <a:sym typeface="Wingdings" panose="05000000000000000000" pitchFamily="2" charset="2"/>
              </a:rPr>
              <a:t></a:t>
            </a:r>
            <a:r>
              <a:rPr lang="en-US" b="1" dirty="0"/>
              <a:t> Picture </a:t>
            </a:r>
            <a:r>
              <a:rPr lang="en-US" b="1" dirty="0">
                <a:sym typeface="Wingdings" panose="05000000000000000000" pitchFamily="2" charset="2"/>
              </a:rPr>
              <a:t></a:t>
            </a:r>
            <a:r>
              <a:rPr lang="en-US" b="1" dirty="0"/>
              <a:t>Captioned Pictures</a:t>
            </a:r>
            <a:r>
              <a:rPr lang="en-US" dirty="0"/>
              <a:t> layout. </a:t>
            </a:r>
            <a:r>
              <a:rPr lang="en-US" b="1" dirty="0"/>
              <a:t>Hint: </a:t>
            </a:r>
            <a:r>
              <a:rPr lang="en-US" dirty="0"/>
              <a:t>Mouse over each graphic to view its name.</a:t>
            </a:r>
          </a:p>
          <a:p>
            <a:r>
              <a:rPr lang="en-US" dirty="0"/>
              <a:t>In each of the picture boxes of the SmartArt, insert the leader image in the class folder. Under each picture, change the [Text] to the position the student leader holds. In the next [Text] section, add the name of the student leader. </a:t>
            </a:r>
          </a:p>
          <a:p>
            <a:endParaRPr lang="en-US" dirty="0"/>
          </a:p>
        </p:txBody>
      </p:sp>
      <p:pic>
        <p:nvPicPr>
          <p:cNvPr id="6" name="Picture 5"/>
          <p:cNvPicPr>
            <a:picLocks noChangeAspect="1"/>
          </p:cNvPicPr>
          <p:nvPr/>
        </p:nvPicPr>
        <p:blipFill>
          <a:blip r:embed="rId2"/>
          <a:stretch>
            <a:fillRect/>
          </a:stretch>
        </p:blipFill>
        <p:spPr>
          <a:xfrm>
            <a:off x="1259631" y="4077072"/>
            <a:ext cx="4941241" cy="1907704"/>
          </a:xfrm>
          <a:prstGeom prst="rect">
            <a:avLst/>
          </a:prstGeom>
        </p:spPr>
      </p:pic>
    </p:spTree>
    <p:extLst>
      <p:ext uri="{BB962C8B-B14F-4D97-AF65-F5344CB8AC3E}">
        <p14:creationId xmlns:p14="http://schemas.microsoft.com/office/powerpoint/2010/main" val="3416393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Insert SmartArt </a:t>
            </a:r>
            <a:r>
              <a:rPr lang="en-US" dirty="0" smtClean="0"/>
              <a:t> (3)</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21</a:t>
            </a:fld>
            <a:endParaRPr lang="en-GB"/>
          </a:p>
        </p:txBody>
      </p:sp>
      <p:sp>
        <p:nvSpPr>
          <p:cNvPr id="5" name="Content Placeholder 4"/>
          <p:cNvSpPr>
            <a:spLocks noGrp="1"/>
          </p:cNvSpPr>
          <p:nvPr>
            <p:ph sz="quarter" idx="1"/>
          </p:nvPr>
        </p:nvSpPr>
        <p:spPr/>
        <p:txBody>
          <a:bodyPr/>
          <a:lstStyle/>
          <a:p>
            <a:pPr lvl="0"/>
            <a:r>
              <a:rPr lang="en-US" dirty="0"/>
              <a:t>To add or delete SmartArt shapes to the SmartArt Graphic</a:t>
            </a:r>
          </a:p>
          <a:p>
            <a:pPr lvl="2"/>
            <a:r>
              <a:rPr lang="en-US" dirty="0"/>
              <a:t>Click on the SmartArt graphic to expand a Text Pane to the left, locate the “+” button. The text pane can also be used to add, modify or rearrange the smart art </a:t>
            </a:r>
            <a:r>
              <a:rPr lang="en-US" dirty="0" smtClean="0"/>
              <a:t>graphics</a:t>
            </a:r>
          </a:p>
          <a:p>
            <a:pPr lvl="0"/>
            <a:r>
              <a:rPr lang="en-US" dirty="0"/>
              <a:t>On the toolbar, change the smart art graphics style such as its colors.</a:t>
            </a:r>
          </a:p>
          <a:p>
            <a:pPr lvl="1"/>
            <a:r>
              <a:rPr lang="en-US" dirty="0"/>
              <a:t>Select the name labels, </a:t>
            </a:r>
            <a:r>
              <a:rPr lang="en-US" b="1" dirty="0"/>
              <a:t>Design </a:t>
            </a:r>
            <a:r>
              <a:rPr lang="en-US" b="1" dirty="0">
                <a:sym typeface="Wingdings" panose="05000000000000000000" pitchFamily="2" charset="2"/>
              </a:rPr>
              <a:t></a:t>
            </a:r>
            <a:r>
              <a:rPr lang="en-US" b="1" dirty="0"/>
              <a:t> Change Colors </a:t>
            </a:r>
            <a:r>
              <a:rPr lang="en-US" b="1" dirty="0">
                <a:sym typeface="Wingdings" panose="05000000000000000000" pitchFamily="2" charset="2"/>
              </a:rPr>
              <a:t></a:t>
            </a:r>
            <a:r>
              <a:rPr lang="en-US" b="1" dirty="0"/>
              <a:t> Colorful – Accent 1</a:t>
            </a:r>
            <a:endParaRPr lang="en-US" dirty="0"/>
          </a:p>
          <a:p>
            <a:endParaRPr lang="en-US" dirty="0"/>
          </a:p>
        </p:txBody>
      </p:sp>
    </p:spTree>
    <p:extLst>
      <p:ext uri="{BB962C8B-B14F-4D97-AF65-F5344CB8AC3E}">
        <p14:creationId xmlns:p14="http://schemas.microsoft.com/office/powerpoint/2010/main" val="290981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Insert SmartArt </a:t>
            </a:r>
            <a:r>
              <a:rPr lang="en-US" dirty="0" smtClean="0"/>
              <a:t> (4)</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22</a:t>
            </a:fld>
            <a:endParaRPr lang="en-GB"/>
          </a:p>
        </p:txBody>
      </p:sp>
      <p:sp>
        <p:nvSpPr>
          <p:cNvPr id="5" name="Content Placeholder 4"/>
          <p:cNvSpPr>
            <a:spLocks noGrp="1"/>
          </p:cNvSpPr>
          <p:nvPr>
            <p:ph sz="quarter"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Save </a:t>
            </a:r>
            <a:r>
              <a:rPr lang="en-US" dirty="0"/>
              <a:t>the presentation.</a:t>
            </a:r>
          </a:p>
          <a:p>
            <a:endParaRPr lang="en-US" dirty="0"/>
          </a:p>
        </p:txBody>
      </p:sp>
      <p:pic>
        <p:nvPicPr>
          <p:cNvPr id="11" name="Picture 10"/>
          <p:cNvPicPr>
            <a:picLocks noChangeAspect="1"/>
          </p:cNvPicPr>
          <p:nvPr/>
        </p:nvPicPr>
        <p:blipFill>
          <a:blip r:embed="rId2"/>
          <a:stretch>
            <a:fillRect/>
          </a:stretch>
        </p:blipFill>
        <p:spPr>
          <a:xfrm>
            <a:off x="1880705" y="1605062"/>
            <a:ext cx="4982731" cy="2976066"/>
          </a:xfrm>
          <a:prstGeom prst="rect">
            <a:avLst/>
          </a:prstGeom>
        </p:spPr>
      </p:pic>
    </p:spTree>
    <p:extLst>
      <p:ext uri="{BB962C8B-B14F-4D97-AF65-F5344CB8AC3E}">
        <p14:creationId xmlns:p14="http://schemas.microsoft.com/office/powerpoint/2010/main" val="225144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Working with </a:t>
            </a:r>
            <a:r>
              <a:rPr lang="en-US" b="1" dirty="0" smtClean="0"/>
              <a:t>Charts</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23</a:t>
            </a:fld>
            <a:endParaRPr lang="en-GB"/>
          </a:p>
        </p:txBody>
      </p:sp>
      <p:sp>
        <p:nvSpPr>
          <p:cNvPr id="5" name="Content Placeholder 4"/>
          <p:cNvSpPr>
            <a:spLocks noGrp="1"/>
          </p:cNvSpPr>
          <p:nvPr>
            <p:ph sz="quarter" idx="1"/>
          </p:nvPr>
        </p:nvSpPr>
        <p:spPr/>
        <p:txBody>
          <a:bodyPr/>
          <a:lstStyle/>
          <a:p>
            <a:pPr marL="514350" lvl="0" indent="-514350">
              <a:buFont typeface="+mj-lt"/>
              <a:buAutoNum type="arabicPeriod"/>
            </a:pPr>
            <a:r>
              <a:rPr lang="en-US" dirty="0"/>
              <a:t>To insert a chart, add a new slide below </a:t>
            </a:r>
            <a:r>
              <a:rPr lang="en-US" dirty="0" smtClean="0"/>
              <a:t>“Students Leader” </a:t>
            </a:r>
            <a:r>
              <a:rPr lang="en-US" dirty="0"/>
              <a:t>slide. Add the Title “Graduation Statistics”. </a:t>
            </a:r>
            <a:r>
              <a:rPr lang="en-US" dirty="0" smtClean="0"/>
              <a:t>  Select </a:t>
            </a:r>
            <a:r>
              <a:rPr lang="en-US" b="1" dirty="0"/>
              <a:t>Insert </a:t>
            </a:r>
            <a:r>
              <a:rPr lang="en-US" b="1" dirty="0">
                <a:sym typeface="Wingdings" panose="05000000000000000000" pitchFamily="2" charset="2"/>
              </a:rPr>
              <a:t></a:t>
            </a:r>
            <a:r>
              <a:rPr lang="en-US" b="1" dirty="0"/>
              <a:t> Chart </a:t>
            </a:r>
            <a:r>
              <a:rPr lang="en-US" b="1" dirty="0">
                <a:sym typeface="Wingdings" panose="05000000000000000000" pitchFamily="2" charset="2"/>
              </a:rPr>
              <a:t></a:t>
            </a:r>
            <a:r>
              <a:rPr lang="en-US" b="1" dirty="0"/>
              <a:t> Column </a:t>
            </a:r>
            <a:r>
              <a:rPr lang="en-US" b="1" dirty="0">
                <a:sym typeface="Wingdings" panose="05000000000000000000" pitchFamily="2" charset="2"/>
              </a:rPr>
              <a:t></a:t>
            </a:r>
            <a:r>
              <a:rPr lang="en-US" b="1" dirty="0"/>
              <a:t> Clustered Column.</a:t>
            </a:r>
            <a:r>
              <a:rPr lang="en-US" dirty="0"/>
              <a:t> </a:t>
            </a:r>
            <a:endParaRPr lang="en-US" dirty="0" smtClean="0"/>
          </a:p>
          <a:p>
            <a:pPr marL="514350" indent="-514350">
              <a:buFont typeface="+mj-lt"/>
              <a:buAutoNum type="arabicPeriod"/>
            </a:pPr>
            <a:r>
              <a:rPr lang="en-US" dirty="0"/>
              <a:t>A new page as shown below will be opened in excel. </a:t>
            </a:r>
          </a:p>
          <a:p>
            <a:pPr marL="514350" lvl="0" indent="-514350">
              <a:buFont typeface="+mj-lt"/>
              <a:buAutoNum type="arabicPeriod"/>
            </a:pPr>
            <a:endParaRPr lang="en-US" dirty="0"/>
          </a:p>
          <a:p>
            <a:endParaRPr lang="en-US" dirty="0"/>
          </a:p>
        </p:txBody>
      </p:sp>
      <p:pic>
        <p:nvPicPr>
          <p:cNvPr id="6" name="Picture 5"/>
          <p:cNvPicPr>
            <a:picLocks noChangeAspect="1"/>
          </p:cNvPicPr>
          <p:nvPr/>
        </p:nvPicPr>
        <p:blipFill>
          <a:blip r:embed="rId2"/>
          <a:stretch>
            <a:fillRect/>
          </a:stretch>
        </p:blipFill>
        <p:spPr>
          <a:xfrm>
            <a:off x="1259632" y="3719132"/>
            <a:ext cx="5804616" cy="2265644"/>
          </a:xfrm>
          <a:prstGeom prst="rect">
            <a:avLst/>
          </a:prstGeom>
        </p:spPr>
      </p:pic>
    </p:spTree>
    <p:extLst>
      <p:ext uri="{BB962C8B-B14F-4D97-AF65-F5344CB8AC3E}">
        <p14:creationId xmlns:p14="http://schemas.microsoft.com/office/powerpoint/2010/main" val="99331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Working with </a:t>
            </a:r>
            <a:r>
              <a:rPr lang="en-US" b="1" dirty="0" smtClean="0"/>
              <a:t>Charts (2)</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24</a:t>
            </a:fld>
            <a:endParaRPr lang="en-GB"/>
          </a:p>
        </p:txBody>
      </p:sp>
      <p:sp>
        <p:nvSpPr>
          <p:cNvPr id="5" name="Content Placeholder 4"/>
          <p:cNvSpPr>
            <a:spLocks noGrp="1"/>
          </p:cNvSpPr>
          <p:nvPr>
            <p:ph sz="quarter" idx="1"/>
          </p:nvPr>
        </p:nvSpPr>
        <p:spPr>
          <a:xfrm>
            <a:off x="914400" y="1412776"/>
            <a:ext cx="7757592" cy="4759424"/>
          </a:xfrm>
        </p:spPr>
        <p:txBody>
          <a:bodyPr>
            <a:normAutofit fontScale="77500" lnSpcReduction="20000"/>
          </a:bodyPr>
          <a:lstStyle/>
          <a:p>
            <a:pPr marL="514350" indent="-514350">
              <a:buAutoNum type="arabicPeriod" startAt="3"/>
            </a:pPr>
            <a:r>
              <a:rPr lang="en-US" sz="3100" dirty="0" smtClean="0"/>
              <a:t>In each </a:t>
            </a:r>
            <a:r>
              <a:rPr lang="en-US" sz="3100" dirty="0"/>
              <a:t>of the cells, enter the following data and click save. This will automatically take you back to the PowerPoint presentation, where a column chart has been added</a:t>
            </a:r>
            <a:r>
              <a:rPr lang="en-US" sz="3100" dirty="0" smtClean="0"/>
              <a:t>.</a:t>
            </a:r>
          </a:p>
          <a:p>
            <a:pPr marL="514350" indent="-514350">
              <a:buAutoNum type="arabicPeriod" startAt="3"/>
            </a:pPr>
            <a:endParaRPr lang="en-US" dirty="0"/>
          </a:p>
          <a:p>
            <a:pPr marL="514350" indent="-514350">
              <a:buAutoNum type="arabicPeriod" startAt="3"/>
            </a:pPr>
            <a:endParaRPr lang="en-US" dirty="0" smtClean="0"/>
          </a:p>
          <a:p>
            <a:pPr marL="514350" indent="-514350">
              <a:buAutoNum type="arabicPeriod" startAt="3"/>
            </a:pPr>
            <a:endParaRPr lang="en-US" dirty="0"/>
          </a:p>
          <a:p>
            <a:pPr marL="514350" indent="-514350">
              <a:buAutoNum type="arabicPeriod" startAt="3"/>
            </a:pPr>
            <a:endParaRPr lang="en-US" dirty="0" smtClean="0"/>
          </a:p>
          <a:p>
            <a:pPr marL="514350" indent="-514350">
              <a:buAutoNum type="arabicPeriod" startAt="3"/>
            </a:pPr>
            <a:endParaRPr lang="en-US" dirty="0"/>
          </a:p>
          <a:p>
            <a:pPr marL="514350" indent="-514350">
              <a:buAutoNum type="arabicPeriod" startAt="3"/>
            </a:pPr>
            <a:endParaRPr lang="en-US" dirty="0" smtClean="0"/>
          </a:p>
          <a:p>
            <a:pPr marL="514350" indent="-514350">
              <a:buAutoNum type="arabicPeriod" startAt="3"/>
            </a:pPr>
            <a:endParaRPr lang="en-US" dirty="0"/>
          </a:p>
          <a:p>
            <a:pPr marL="514350" indent="-514350">
              <a:buAutoNum type="arabicPeriod" startAt="3"/>
            </a:pPr>
            <a:endParaRPr lang="en-US" dirty="0" smtClean="0"/>
          </a:p>
          <a:p>
            <a:pPr marL="514350" indent="-514350">
              <a:buAutoNum type="arabicPeriod" startAt="3"/>
            </a:pPr>
            <a:endParaRPr lang="en-US" dirty="0" smtClean="0"/>
          </a:p>
          <a:p>
            <a:pPr marL="514350" indent="-514350">
              <a:buFont typeface="Wingdings 2"/>
              <a:buAutoNum type="arabicPeriod" startAt="3"/>
            </a:pPr>
            <a:endParaRPr lang="en-US" sz="3300" dirty="0" smtClean="0"/>
          </a:p>
          <a:p>
            <a:pPr marL="514350" indent="-514350">
              <a:buFont typeface="Wingdings 2"/>
              <a:buAutoNum type="arabicPeriod" startAt="3"/>
            </a:pPr>
            <a:r>
              <a:rPr lang="en-US" sz="3300" dirty="0" smtClean="0"/>
              <a:t>Save </a:t>
            </a:r>
            <a:r>
              <a:rPr lang="en-US" sz="3300" dirty="0"/>
              <a:t>the presentation.</a:t>
            </a:r>
          </a:p>
          <a:p>
            <a:pPr marL="514350" indent="-514350">
              <a:buAutoNum type="arabicPeriod" startAt="3"/>
            </a:pPr>
            <a:endParaRPr lang="en-US" dirty="0"/>
          </a:p>
          <a:p>
            <a:endParaRPr lang="en-US" dirty="0"/>
          </a:p>
        </p:txBody>
      </p:sp>
      <p:pic>
        <p:nvPicPr>
          <p:cNvPr id="6" name="Picture 5"/>
          <p:cNvPicPr>
            <a:picLocks noChangeAspect="1"/>
          </p:cNvPicPr>
          <p:nvPr/>
        </p:nvPicPr>
        <p:blipFill>
          <a:blip r:embed="rId2"/>
          <a:stretch>
            <a:fillRect/>
          </a:stretch>
        </p:blipFill>
        <p:spPr>
          <a:xfrm>
            <a:off x="166061" y="2536573"/>
            <a:ext cx="8744231" cy="2880320"/>
          </a:xfrm>
          <a:prstGeom prst="rect">
            <a:avLst/>
          </a:prstGeom>
        </p:spPr>
      </p:pic>
    </p:spTree>
    <p:extLst>
      <p:ext uri="{BB962C8B-B14F-4D97-AF65-F5344CB8AC3E}">
        <p14:creationId xmlns:p14="http://schemas.microsoft.com/office/powerpoint/2010/main" val="373457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Adding Media </a:t>
            </a:r>
            <a:r>
              <a:rPr lang="en-US" b="1" dirty="0" smtClean="0"/>
              <a:t>Files </a:t>
            </a:r>
            <a:endParaRPr lang="en-US" dirty="0">
              <a:effectLst/>
            </a:endParaRPr>
          </a:p>
        </p:txBody>
      </p:sp>
      <p:sp>
        <p:nvSpPr>
          <p:cNvPr id="4" name="Slide Number Placeholder 3"/>
          <p:cNvSpPr>
            <a:spLocks noGrp="1"/>
          </p:cNvSpPr>
          <p:nvPr>
            <p:ph type="sldNum" sz="quarter" idx="12"/>
          </p:nvPr>
        </p:nvSpPr>
        <p:spPr/>
        <p:txBody>
          <a:bodyPr/>
          <a:lstStyle/>
          <a:p>
            <a:fld id="{EFD8D8C0-282D-455D-8C15-311960618643}" type="slidenum">
              <a:rPr lang="en-GB" smtClean="0"/>
              <a:t>25</a:t>
            </a:fld>
            <a:endParaRPr lang="en-GB"/>
          </a:p>
        </p:txBody>
      </p:sp>
      <p:sp>
        <p:nvSpPr>
          <p:cNvPr id="5" name="Content Placeholder 4"/>
          <p:cNvSpPr>
            <a:spLocks noGrp="1"/>
          </p:cNvSpPr>
          <p:nvPr>
            <p:ph sz="quarter" idx="1"/>
          </p:nvPr>
        </p:nvSpPr>
        <p:spPr/>
        <p:txBody>
          <a:bodyPr/>
          <a:lstStyle/>
          <a:p>
            <a:pPr marL="514350" lvl="0" indent="-514350">
              <a:buAutoNum type="arabicPeriod"/>
            </a:pPr>
            <a:r>
              <a:rPr lang="en-US" dirty="0" smtClean="0"/>
              <a:t>To add </a:t>
            </a:r>
            <a:r>
              <a:rPr lang="en-US" dirty="0"/>
              <a:t>media files to a presentation – A media file such as audio, can be added to play for the duration of the presentation or at certain points of the presentation. </a:t>
            </a:r>
            <a:endParaRPr lang="en-US" dirty="0" smtClean="0"/>
          </a:p>
          <a:p>
            <a:pPr marL="514350" lvl="0" indent="-514350">
              <a:buAutoNum type="arabicPeriod"/>
            </a:pPr>
            <a:r>
              <a:rPr lang="en-US" dirty="0" smtClean="0"/>
              <a:t>While </a:t>
            </a:r>
            <a:r>
              <a:rPr lang="en-US" dirty="0"/>
              <a:t>still on the “Graduation Statistics” slide:</a:t>
            </a:r>
          </a:p>
          <a:p>
            <a:r>
              <a:rPr lang="en-US" dirty="0"/>
              <a:t>Select </a:t>
            </a:r>
            <a:r>
              <a:rPr lang="en-US" b="1" dirty="0"/>
              <a:t>Insert </a:t>
            </a:r>
            <a:r>
              <a:rPr lang="en-US" b="1" dirty="0">
                <a:sym typeface="Wingdings" panose="05000000000000000000" pitchFamily="2" charset="2"/>
              </a:rPr>
              <a:t></a:t>
            </a:r>
            <a:r>
              <a:rPr lang="en-US" b="1" dirty="0"/>
              <a:t> Audio </a:t>
            </a:r>
            <a:r>
              <a:rPr lang="en-US" b="1" dirty="0">
                <a:sym typeface="Wingdings" panose="05000000000000000000" pitchFamily="2" charset="2"/>
              </a:rPr>
              <a:t></a:t>
            </a:r>
            <a:r>
              <a:rPr lang="en-US" b="1" dirty="0"/>
              <a:t> Audio from File</a:t>
            </a:r>
            <a:r>
              <a:rPr lang="en-US" dirty="0"/>
              <a:t>.  </a:t>
            </a:r>
          </a:p>
          <a:p>
            <a:endParaRPr lang="en-US" dirty="0"/>
          </a:p>
        </p:txBody>
      </p:sp>
      <p:pic>
        <p:nvPicPr>
          <p:cNvPr id="6" name="Picture 5"/>
          <p:cNvPicPr>
            <a:picLocks noChangeAspect="1"/>
          </p:cNvPicPr>
          <p:nvPr/>
        </p:nvPicPr>
        <p:blipFill>
          <a:blip r:embed="rId2"/>
          <a:stretch>
            <a:fillRect/>
          </a:stretch>
        </p:blipFill>
        <p:spPr>
          <a:xfrm>
            <a:off x="2195736" y="3789040"/>
            <a:ext cx="3401144" cy="2840360"/>
          </a:xfrm>
          <a:prstGeom prst="rect">
            <a:avLst/>
          </a:prstGeom>
        </p:spPr>
      </p:pic>
    </p:spTree>
    <p:extLst>
      <p:ext uri="{BB962C8B-B14F-4D97-AF65-F5344CB8AC3E}">
        <p14:creationId xmlns:p14="http://schemas.microsoft.com/office/powerpoint/2010/main" val="4160215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Adding Media </a:t>
            </a:r>
            <a:r>
              <a:rPr lang="en-US" b="1" dirty="0" smtClean="0"/>
              <a:t>Files (2)</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26</a:t>
            </a:fld>
            <a:endParaRPr lang="en-GB"/>
          </a:p>
        </p:txBody>
      </p:sp>
      <p:sp>
        <p:nvSpPr>
          <p:cNvPr id="5" name="Content Placeholder 4"/>
          <p:cNvSpPr>
            <a:spLocks noGrp="1"/>
          </p:cNvSpPr>
          <p:nvPr>
            <p:ph sz="quarter" idx="1"/>
          </p:nvPr>
        </p:nvSpPr>
        <p:spPr/>
        <p:txBody>
          <a:bodyPr/>
          <a:lstStyle/>
          <a:p>
            <a:r>
              <a:rPr lang="en-US" dirty="0"/>
              <a:t>Locate the media file audience_applause.mp3 and add it to the slide. The default setting requires you to click play to hear the effect. Format the effects of sound.</a:t>
            </a:r>
          </a:p>
          <a:p>
            <a:endParaRPr lang="en-US" dirty="0"/>
          </a:p>
        </p:txBody>
      </p:sp>
      <p:pic>
        <p:nvPicPr>
          <p:cNvPr id="6" name="Picture 5"/>
          <p:cNvPicPr/>
          <p:nvPr/>
        </p:nvPicPr>
        <p:blipFill rotWithShape="1">
          <a:blip r:embed="rId2"/>
          <a:srcRect l="37821" t="72134" r="33974" b="13056"/>
          <a:stretch/>
        </p:blipFill>
        <p:spPr bwMode="auto">
          <a:xfrm>
            <a:off x="1223962" y="2852936"/>
            <a:ext cx="4860206" cy="2016224"/>
          </a:xfrm>
          <a:prstGeom prst="rect">
            <a:avLst/>
          </a:prstGeom>
          <a:ln w="158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021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Adding Media </a:t>
            </a:r>
            <a:r>
              <a:rPr lang="en-US" b="1" dirty="0" smtClean="0"/>
              <a:t>Files (3)</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27</a:t>
            </a:fld>
            <a:endParaRPr lang="en-GB"/>
          </a:p>
        </p:txBody>
      </p:sp>
      <p:sp>
        <p:nvSpPr>
          <p:cNvPr id="5" name="Content Placeholder 4"/>
          <p:cNvSpPr>
            <a:spLocks noGrp="1"/>
          </p:cNvSpPr>
          <p:nvPr>
            <p:ph sz="quarter" idx="1"/>
          </p:nvPr>
        </p:nvSpPr>
        <p:spPr/>
        <p:txBody>
          <a:bodyPr>
            <a:normAutofit/>
          </a:bodyPr>
          <a:lstStyle/>
          <a:p>
            <a:pPr marL="514350" lvl="0" indent="-514350">
              <a:buAutoNum type="arabicPeriod" startAt="3"/>
            </a:pPr>
            <a:r>
              <a:rPr lang="en-US" sz="3600" dirty="0" smtClean="0"/>
              <a:t>To hide </a:t>
            </a:r>
            <a:r>
              <a:rPr lang="en-US" sz="3600" dirty="0"/>
              <a:t>the speaker icon, select the speaker icon, on the tool bar, locate format audio, select “Playback options” and select </a:t>
            </a:r>
            <a:r>
              <a:rPr lang="en-US" sz="3600" b="1" dirty="0"/>
              <a:t>“hide icon during </a:t>
            </a:r>
            <a:r>
              <a:rPr lang="en-US" sz="3600" b="1" dirty="0" smtClean="0"/>
              <a:t>show”</a:t>
            </a:r>
            <a:endParaRPr lang="en-US" sz="3600" dirty="0" smtClean="0"/>
          </a:p>
          <a:p>
            <a:pPr marL="514350" lvl="0" indent="-514350">
              <a:buAutoNum type="arabicPeriod" startAt="3"/>
            </a:pPr>
            <a:r>
              <a:rPr lang="en-US" sz="3600" dirty="0" smtClean="0"/>
              <a:t>Save </a:t>
            </a:r>
            <a:r>
              <a:rPr lang="en-US" sz="3600" dirty="0"/>
              <a:t>the presentation. </a:t>
            </a:r>
          </a:p>
        </p:txBody>
      </p:sp>
    </p:spTree>
    <p:extLst>
      <p:ext uri="{BB962C8B-B14F-4D97-AF65-F5344CB8AC3E}">
        <p14:creationId xmlns:p14="http://schemas.microsoft.com/office/powerpoint/2010/main" val="1678805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Summary</a:t>
            </a:r>
            <a:endParaRPr lang="en-US" b="1" dirty="0"/>
          </a:p>
        </p:txBody>
      </p:sp>
      <p:sp>
        <p:nvSpPr>
          <p:cNvPr id="4" name="Slide Number Placeholder 3"/>
          <p:cNvSpPr>
            <a:spLocks noGrp="1"/>
          </p:cNvSpPr>
          <p:nvPr>
            <p:ph type="sldNum" sz="quarter" idx="12"/>
          </p:nvPr>
        </p:nvSpPr>
        <p:spPr/>
        <p:txBody>
          <a:bodyPr/>
          <a:lstStyle/>
          <a:p>
            <a:fld id="{EFD8D8C0-282D-455D-8C15-311960618643}" type="slidenum">
              <a:rPr lang="en-GB" smtClean="0"/>
              <a:t>28</a:t>
            </a:fld>
            <a:endParaRPr lang="en-GB"/>
          </a:p>
        </p:txBody>
      </p:sp>
      <p:sp>
        <p:nvSpPr>
          <p:cNvPr id="5" name="Content Placeholder 4"/>
          <p:cNvSpPr>
            <a:spLocks noGrp="1"/>
          </p:cNvSpPr>
          <p:nvPr>
            <p:ph sz="quarter" idx="1"/>
          </p:nvPr>
        </p:nvSpPr>
        <p:spPr/>
        <p:txBody>
          <a:bodyPr/>
          <a:lstStyle/>
          <a:p>
            <a:pPr marL="0" indent="0">
              <a:buNone/>
            </a:pPr>
            <a:r>
              <a:rPr lang="en-US" dirty="0" smtClean="0"/>
              <a:t>In </a:t>
            </a:r>
            <a:r>
              <a:rPr lang="en-US" dirty="0" err="1" smtClean="0"/>
              <a:t>tthis</a:t>
            </a:r>
            <a:r>
              <a:rPr lang="en-US" dirty="0" smtClean="0"/>
              <a:t> </a:t>
            </a:r>
            <a:r>
              <a:rPr lang="en-US" dirty="0"/>
              <a:t>session, you </a:t>
            </a:r>
            <a:r>
              <a:rPr lang="en-US" dirty="0" smtClean="0"/>
              <a:t>have learnt how to</a:t>
            </a:r>
            <a:r>
              <a:rPr lang="en-US" dirty="0"/>
              <a:t>:</a:t>
            </a:r>
          </a:p>
          <a:p>
            <a:pPr lvl="0"/>
            <a:r>
              <a:rPr lang="en-US" dirty="0"/>
              <a:t> Add pictures and clipart in a presentation </a:t>
            </a:r>
          </a:p>
          <a:p>
            <a:pPr lvl="0"/>
            <a:r>
              <a:rPr lang="en-US" dirty="0"/>
              <a:t>Add illustrations in a presentation: Shapes, SmartArt and Charts</a:t>
            </a:r>
          </a:p>
          <a:p>
            <a:pPr lvl="0"/>
            <a:r>
              <a:rPr lang="en-US" dirty="0"/>
              <a:t>Add videos and audio files in a presentation</a:t>
            </a:r>
          </a:p>
          <a:p>
            <a:endParaRPr lang="en-US" dirty="0"/>
          </a:p>
        </p:txBody>
      </p:sp>
    </p:spTree>
    <p:extLst>
      <p:ext uri="{BB962C8B-B14F-4D97-AF65-F5344CB8AC3E}">
        <p14:creationId xmlns:p14="http://schemas.microsoft.com/office/powerpoint/2010/main" val="227275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MODULE 5:PRESENTATIONS</a:t>
            </a:r>
            <a:br>
              <a:rPr lang="en-GB" dirty="0" smtClean="0"/>
            </a:br>
            <a:r>
              <a:rPr lang="en-GB" dirty="0" smtClean="0"/>
              <a:t>SESSION 2A: </a:t>
            </a:r>
            <a:r>
              <a:rPr lang="en-US" dirty="0"/>
              <a:t>Adding graphics </a:t>
            </a:r>
            <a:r>
              <a:rPr lang="en-US" dirty="0" smtClean="0"/>
              <a:t> </a:t>
            </a:r>
            <a:endParaRPr lang="en-GB" dirty="0"/>
          </a:p>
        </p:txBody>
      </p:sp>
      <p:sp>
        <p:nvSpPr>
          <p:cNvPr id="5" name="Slide Number Placeholder 4"/>
          <p:cNvSpPr>
            <a:spLocks noGrp="1"/>
          </p:cNvSpPr>
          <p:nvPr>
            <p:ph type="sldNum" sz="quarter" idx="12"/>
          </p:nvPr>
        </p:nvSpPr>
        <p:spPr/>
        <p:txBody>
          <a:bodyPr/>
          <a:lstStyle/>
          <a:p>
            <a:fld id="{EFD8D8C0-282D-455D-8C15-311960618643}" type="slidenum">
              <a:rPr lang="en-GB" smtClean="0"/>
              <a:t>3</a:t>
            </a:fld>
            <a:endParaRPr lang="en-GB"/>
          </a:p>
        </p:txBody>
      </p:sp>
    </p:spTree>
    <p:extLst>
      <p:ext uri="{BB962C8B-B14F-4D97-AF65-F5344CB8AC3E}">
        <p14:creationId xmlns:p14="http://schemas.microsoft.com/office/powerpoint/2010/main" val="1988221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a:t>
            </a:r>
            <a:r>
              <a:rPr lang="en-US" b="1" dirty="0" smtClean="0"/>
              <a:t>outcomes</a:t>
            </a:r>
            <a:endParaRPr lang="en-US" b="1" dirty="0"/>
          </a:p>
        </p:txBody>
      </p:sp>
      <p:sp>
        <p:nvSpPr>
          <p:cNvPr id="4" name="Slide Number Placeholder 3"/>
          <p:cNvSpPr>
            <a:spLocks noGrp="1"/>
          </p:cNvSpPr>
          <p:nvPr>
            <p:ph type="sldNum" sz="quarter" idx="12"/>
          </p:nvPr>
        </p:nvSpPr>
        <p:spPr/>
        <p:txBody>
          <a:bodyPr/>
          <a:lstStyle/>
          <a:p>
            <a:fld id="{EFD8D8C0-282D-455D-8C15-311960618643}" type="slidenum">
              <a:rPr lang="en-GB" smtClean="0"/>
              <a:t>4</a:t>
            </a:fld>
            <a:endParaRPr lang="en-GB"/>
          </a:p>
        </p:txBody>
      </p:sp>
      <p:sp>
        <p:nvSpPr>
          <p:cNvPr id="6" name="Content Placeholder 5"/>
          <p:cNvSpPr>
            <a:spLocks noGrp="1"/>
          </p:cNvSpPr>
          <p:nvPr>
            <p:ph sz="quarter" idx="1"/>
          </p:nvPr>
        </p:nvSpPr>
        <p:spPr>
          <a:xfrm>
            <a:off x="899592" y="1412776"/>
            <a:ext cx="7772400" cy="4572000"/>
          </a:xfrm>
          <a:prstGeom prst="snip2Same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62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indent="0">
              <a:buNone/>
            </a:pPr>
            <a:r>
              <a:rPr lang="en-US" sz="3200" dirty="0"/>
              <a:t>By the end of this session, you will be able to:</a:t>
            </a:r>
          </a:p>
          <a:p>
            <a:pPr marL="514350" lvl="0" indent="-514350">
              <a:buFont typeface="+mj-lt"/>
              <a:buAutoNum type="arabicPeriod"/>
            </a:pPr>
            <a:r>
              <a:rPr lang="en-US" sz="3200" dirty="0"/>
              <a:t> Add pictures and clipart in a presentation </a:t>
            </a:r>
          </a:p>
          <a:p>
            <a:pPr marL="514350" lvl="0" indent="-514350">
              <a:buFont typeface="+mj-lt"/>
              <a:buAutoNum type="arabicPeriod"/>
            </a:pPr>
            <a:r>
              <a:rPr lang="en-US" sz="3200" dirty="0"/>
              <a:t>Add illustrations in a presentation: Shapes, SmartArt and Charts</a:t>
            </a:r>
          </a:p>
          <a:p>
            <a:pPr marL="514350" lvl="0" indent="-514350">
              <a:buFont typeface="+mj-lt"/>
              <a:buAutoNum type="arabicPeriod"/>
            </a:pPr>
            <a:r>
              <a:rPr lang="en-US" sz="3200" dirty="0"/>
              <a:t>Add videos and audio files in a presentation</a:t>
            </a:r>
          </a:p>
          <a:p>
            <a:pPr marL="0" marR="0" lvl="0" indent="0" defTabSz="914400" eaLnBrk="1" fontAlgn="auto" latinLnBrk="0" hangingPunct="1">
              <a:lnSpc>
                <a:spcPct val="115000"/>
              </a:lnSpc>
              <a:spcBef>
                <a:spcPts val="0"/>
              </a:spcBef>
              <a:spcAft>
                <a:spcPts val="1000"/>
              </a:spcAft>
              <a:buClrTx/>
              <a:buSzTx/>
              <a:buNone/>
              <a:tabLst/>
              <a:defRPr/>
            </a:pPr>
            <a:endParaRPr kumimoji="0" lang="en-US" sz="32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753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the tools</a:t>
            </a:r>
            <a:endParaRPr lang="en-US" b="1" dirty="0"/>
          </a:p>
        </p:txBody>
      </p:sp>
      <p:sp>
        <p:nvSpPr>
          <p:cNvPr id="4" name="Slide Number Placeholder 3"/>
          <p:cNvSpPr>
            <a:spLocks noGrp="1"/>
          </p:cNvSpPr>
          <p:nvPr>
            <p:ph type="sldNum" sz="quarter" idx="12"/>
          </p:nvPr>
        </p:nvSpPr>
        <p:spPr/>
        <p:txBody>
          <a:bodyPr/>
          <a:lstStyle/>
          <a:p>
            <a:fld id="{EFD8D8C0-282D-455D-8C15-311960618643}" type="slidenum">
              <a:rPr lang="en-GB" smtClean="0"/>
              <a:t>5</a:t>
            </a:fld>
            <a:endParaRPr lang="en-GB"/>
          </a:p>
        </p:txBody>
      </p:sp>
      <p:sp>
        <p:nvSpPr>
          <p:cNvPr id="5" name="Content Placeholder 4"/>
          <p:cNvSpPr>
            <a:spLocks noGrp="1"/>
          </p:cNvSpPr>
          <p:nvPr>
            <p:ph sz="quarter" idx="1"/>
          </p:nvPr>
        </p:nvSpPr>
        <p:spPr/>
        <p:txBody>
          <a:bodyPr/>
          <a:lstStyle/>
          <a:p>
            <a:pPr marL="0" indent="0">
              <a:buNone/>
            </a:pPr>
            <a:r>
              <a:rPr lang="en-US" dirty="0" smtClean="0"/>
              <a:t>With </a:t>
            </a:r>
            <a:r>
              <a:rPr lang="en-US" dirty="0"/>
              <a:t>graphics, one is able to make visually appealing presentation.</a:t>
            </a:r>
          </a:p>
          <a:p>
            <a:endParaRPr lang="en-US" dirty="0"/>
          </a:p>
        </p:txBody>
      </p:sp>
      <p:pic>
        <p:nvPicPr>
          <p:cNvPr id="6" name="Picture 5"/>
          <p:cNvPicPr/>
          <p:nvPr/>
        </p:nvPicPr>
        <p:blipFill rotWithShape="1">
          <a:blip r:embed="rId2"/>
          <a:srcRect r="68590" b="82331"/>
          <a:stretch/>
        </p:blipFill>
        <p:spPr bwMode="auto">
          <a:xfrm>
            <a:off x="1094420" y="2852936"/>
            <a:ext cx="7412360" cy="2592288"/>
          </a:xfrm>
          <a:prstGeom prst="rect">
            <a:avLst/>
          </a:prstGeom>
          <a:ln w="158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386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tool bar icons to use are:</a:t>
            </a:r>
            <a:endParaRPr lang="en-US" b="1" dirty="0"/>
          </a:p>
        </p:txBody>
      </p:sp>
      <p:sp>
        <p:nvSpPr>
          <p:cNvPr id="4" name="Slide Number Placeholder 3"/>
          <p:cNvSpPr>
            <a:spLocks noGrp="1"/>
          </p:cNvSpPr>
          <p:nvPr>
            <p:ph type="sldNum" sz="quarter" idx="12"/>
          </p:nvPr>
        </p:nvSpPr>
        <p:spPr/>
        <p:txBody>
          <a:bodyPr/>
          <a:lstStyle/>
          <a:p>
            <a:fld id="{EFD8D8C0-282D-455D-8C15-311960618643}" type="slidenum">
              <a:rPr lang="en-GB" smtClean="0"/>
              <a:t>6</a:t>
            </a:fld>
            <a:endParaRPr lang="en-GB"/>
          </a:p>
        </p:txBody>
      </p:sp>
      <p:sp>
        <p:nvSpPr>
          <p:cNvPr id="5" name="Content Placeholder 4"/>
          <p:cNvSpPr>
            <a:spLocks noGrp="1"/>
          </p:cNvSpPr>
          <p:nvPr>
            <p:ph sz="quarter" idx="1"/>
          </p:nvPr>
        </p:nvSpPr>
        <p:spPr/>
        <p:txBody>
          <a:bodyPr/>
          <a:lstStyle/>
          <a:p>
            <a:pPr lvl="4"/>
            <a:endParaRPr lang="en-US" b="1" dirty="0"/>
          </a:p>
          <a:p>
            <a:pPr lvl="4"/>
            <a:r>
              <a:rPr lang="en-US" b="1" dirty="0" smtClean="0"/>
              <a:t>Pictures-</a:t>
            </a:r>
            <a:r>
              <a:rPr lang="en-US" dirty="0" smtClean="0"/>
              <a:t> </a:t>
            </a:r>
            <a:r>
              <a:rPr lang="en-US" dirty="0"/>
              <a:t>inserts pictures to your presentation. You can locate photos on your local drive to insert into the </a:t>
            </a:r>
            <a:r>
              <a:rPr lang="en-US" dirty="0" smtClean="0"/>
              <a:t>presentation.</a:t>
            </a:r>
          </a:p>
          <a:p>
            <a:pPr lvl="4"/>
            <a:endParaRPr lang="en-US" dirty="0"/>
          </a:p>
          <a:p>
            <a:pPr lvl="4"/>
            <a:endParaRPr lang="en-US" dirty="0" smtClean="0"/>
          </a:p>
          <a:p>
            <a:pPr lvl="4"/>
            <a:r>
              <a:rPr lang="en-US" b="1" dirty="0"/>
              <a:t>Clip Art-</a:t>
            </a:r>
            <a:r>
              <a:rPr lang="en-US" dirty="0"/>
              <a:t> these are pictures and symbols that are pre-defined with the presentation application in use. Additional ClipArt pictures and symbols can be downloaded from the </a:t>
            </a:r>
            <a:r>
              <a:rPr lang="en-US" dirty="0" smtClean="0"/>
              <a:t>Internet</a:t>
            </a:r>
          </a:p>
          <a:p>
            <a:pPr lvl="4"/>
            <a:endParaRPr lang="en-US" dirty="0"/>
          </a:p>
          <a:p>
            <a:pPr lvl="4"/>
            <a:r>
              <a:rPr lang="en-US" b="1" dirty="0"/>
              <a:t>WordArt</a:t>
            </a:r>
            <a:r>
              <a:rPr lang="en-US" dirty="0"/>
              <a:t>- this is a text-modifying feature that allows text to be presented with additional visual effects such as shadow, reflection, 3D-rotation and bevel. These effects can also be added to WordArt shapes</a:t>
            </a:r>
            <a:endParaRPr lang="en-US" dirty="0" smtClean="0"/>
          </a:p>
          <a:p>
            <a:endParaRPr lang="en-US" dirty="0" smtClean="0"/>
          </a:p>
        </p:txBody>
      </p:sp>
      <p:pic>
        <p:nvPicPr>
          <p:cNvPr id="6" name="Picture 5"/>
          <p:cNvPicPr/>
          <p:nvPr/>
        </p:nvPicPr>
        <p:blipFill rotWithShape="1">
          <a:blip r:embed="rId2">
            <a:extLst>
              <a:ext uri="{28A0092B-C50C-407E-A947-70E740481C1C}">
                <a14:useLocalDpi xmlns:a14="http://schemas.microsoft.com/office/drawing/2010/main" val="0"/>
              </a:ext>
            </a:extLst>
          </a:blip>
          <a:srcRect l="3558" t="6177" r="92735" b="84816"/>
          <a:stretch/>
        </p:blipFill>
        <p:spPr bwMode="auto">
          <a:xfrm>
            <a:off x="993264" y="1601328"/>
            <a:ext cx="877620" cy="954448"/>
          </a:xfrm>
          <a:prstGeom prst="rect">
            <a:avLst/>
          </a:prstGeom>
          <a:ln w="15875" cap="flat" cmpd="sng" algn="ctr">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5400000" scaled="0"/>
              <a:tileRect/>
            </a:gradFill>
            <a:prstDash val="solid"/>
            <a:round/>
            <a:headEnd type="none" w="med" len="med"/>
            <a:tailEnd type="none" w="med" len="med"/>
          </a:ln>
          <a:extLst>
            <a:ext uri="{53640926-AAD7-44D8-BBD7-CCE9431645EC}">
              <a14:shadowObscured xmlns:a14="http://schemas.microsoft.com/office/drawing/2010/main"/>
            </a:ext>
          </a:extLst>
        </p:spPr>
      </p:pic>
      <p:pic>
        <p:nvPicPr>
          <p:cNvPr id="7" name="Picture 6"/>
          <p:cNvPicPr>
            <a:picLocks noChangeAspect="1"/>
          </p:cNvPicPr>
          <p:nvPr/>
        </p:nvPicPr>
        <p:blipFill>
          <a:blip r:embed="rId3"/>
          <a:stretch>
            <a:fillRect/>
          </a:stretch>
        </p:blipFill>
        <p:spPr>
          <a:xfrm>
            <a:off x="969899" y="2996952"/>
            <a:ext cx="866152" cy="1157295"/>
          </a:xfrm>
          <a:prstGeom prst="rect">
            <a:avLst/>
          </a:prstGeom>
        </p:spPr>
      </p:pic>
      <p:pic>
        <p:nvPicPr>
          <p:cNvPr id="8" name="Picture 7"/>
          <p:cNvPicPr>
            <a:picLocks noChangeAspect="1"/>
          </p:cNvPicPr>
          <p:nvPr/>
        </p:nvPicPr>
        <p:blipFill>
          <a:blip r:embed="rId4"/>
          <a:stretch>
            <a:fillRect/>
          </a:stretch>
        </p:blipFill>
        <p:spPr>
          <a:xfrm>
            <a:off x="993264" y="4657345"/>
            <a:ext cx="827068" cy="1107959"/>
          </a:xfrm>
          <a:prstGeom prst="rect">
            <a:avLst/>
          </a:prstGeom>
        </p:spPr>
      </p:pic>
    </p:spTree>
    <p:extLst>
      <p:ext uri="{BB962C8B-B14F-4D97-AF65-F5344CB8AC3E}">
        <p14:creationId xmlns:p14="http://schemas.microsoft.com/office/powerpoint/2010/main" val="142549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fontScale="90000"/>
          </a:bodyPr>
          <a:lstStyle/>
          <a:p>
            <a:r>
              <a:rPr lang="en-US" dirty="0"/>
              <a:t>The tool bar icons to use are:</a:t>
            </a:r>
          </a:p>
        </p:txBody>
      </p:sp>
      <p:sp>
        <p:nvSpPr>
          <p:cNvPr id="4" name="Slide Number Placeholder 3"/>
          <p:cNvSpPr>
            <a:spLocks noGrp="1"/>
          </p:cNvSpPr>
          <p:nvPr>
            <p:ph type="sldNum" sz="quarter" idx="12"/>
          </p:nvPr>
        </p:nvSpPr>
        <p:spPr/>
        <p:txBody>
          <a:bodyPr/>
          <a:lstStyle/>
          <a:p>
            <a:fld id="{EFD8D8C0-282D-455D-8C15-311960618643}" type="slidenum">
              <a:rPr lang="en-GB" smtClean="0"/>
              <a:t>7</a:t>
            </a:fld>
            <a:endParaRPr lang="en-GB"/>
          </a:p>
        </p:txBody>
      </p:sp>
      <p:sp>
        <p:nvSpPr>
          <p:cNvPr id="7" name="Content Placeholder 6"/>
          <p:cNvSpPr>
            <a:spLocks noGrp="1"/>
          </p:cNvSpPr>
          <p:nvPr>
            <p:ph sz="quarter" idx="1"/>
          </p:nvPr>
        </p:nvSpPr>
        <p:spPr>
          <a:xfrm>
            <a:off x="755576" y="1124744"/>
            <a:ext cx="8208912" cy="4860032"/>
          </a:xfrm>
        </p:spPr>
        <p:txBody>
          <a:bodyPr>
            <a:normAutofit fontScale="92500" lnSpcReduction="10000"/>
          </a:bodyPr>
          <a:lstStyle/>
          <a:p>
            <a:pPr marL="1143000" lvl="4" indent="0">
              <a:buNone/>
            </a:pPr>
            <a:endParaRPr lang="en-US" sz="2400" dirty="0"/>
          </a:p>
          <a:p>
            <a:pPr lvl="4"/>
            <a:r>
              <a:rPr lang="en-US" sz="2400" b="1" dirty="0"/>
              <a:t>Shapes -</a:t>
            </a:r>
            <a:r>
              <a:rPr lang="en-US" sz="2400" dirty="0"/>
              <a:t> used to draw certain aspects of a presentation. Symbols allow the addition of special characters that are not available on the keyboard such as currencies, fractions, trademark and copyright </a:t>
            </a:r>
            <a:r>
              <a:rPr lang="en-US" sz="2400" dirty="0" smtClean="0"/>
              <a:t>symbols</a:t>
            </a:r>
          </a:p>
          <a:p>
            <a:pPr lvl="4">
              <a:buClr>
                <a:srgbClr val="D34817"/>
              </a:buClr>
            </a:pPr>
            <a:endParaRPr lang="en-US" b="1" dirty="0"/>
          </a:p>
          <a:p>
            <a:pPr marL="1143000" lvl="4" indent="0">
              <a:buClr>
                <a:srgbClr val="D34817"/>
              </a:buClr>
              <a:buNone/>
            </a:pPr>
            <a:endParaRPr lang="en-US" b="1" dirty="0"/>
          </a:p>
          <a:p>
            <a:pPr lvl="4">
              <a:buClr>
                <a:srgbClr val="D34817"/>
              </a:buClr>
            </a:pPr>
            <a:r>
              <a:rPr lang="en-US" b="1" dirty="0"/>
              <a:t>SmartArt-</a:t>
            </a:r>
            <a:r>
              <a:rPr lang="en-US" dirty="0"/>
              <a:t> used to graphically represent text data. SmartArt can be used to present </a:t>
            </a:r>
            <a:r>
              <a:rPr lang="en-US" dirty="0" smtClean="0"/>
              <a:t>:</a:t>
            </a:r>
            <a:endParaRPr lang="en-US" dirty="0">
              <a:solidFill>
                <a:prstClr val="black"/>
              </a:solidFill>
            </a:endParaRPr>
          </a:p>
          <a:p>
            <a:pPr lvl="4">
              <a:buClr>
                <a:srgbClr val="D34817"/>
              </a:buClr>
            </a:pPr>
            <a:r>
              <a:rPr lang="en-US" dirty="0">
                <a:solidFill>
                  <a:prstClr val="black"/>
                </a:solidFill>
              </a:rPr>
              <a:t>Lists-create grouped blocks of information</a:t>
            </a:r>
          </a:p>
          <a:p>
            <a:pPr lvl="4">
              <a:buClr>
                <a:srgbClr val="D34817"/>
              </a:buClr>
            </a:pPr>
            <a:r>
              <a:rPr lang="en-US" dirty="0">
                <a:solidFill>
                  <a:prstClr val="black"/>
                </a:solidFill>
              </a:rPr>
              <a:t>Process- create a diagram to show steps or a timeline</a:t>
            </a:r>
          </a:p>
          <a:p>
            <a:pPr lvl="4">
              <a:buClr>
                <a:srgbClr val="D34817"/>
              </a:buClr>
            </a:pPr>
            <a:r>
              <a:rPr lang="en-US" dirty="0">
                <a:solidFill>
                  <a:prstClr val="black"/>
                </a:solidFill>
              </a:rPr>
              <a:t> Cycle-create a diagram to show a continuous process</a:t>
            </a:r>
          </a:p>
          <a:p>
            <a:pPr lvl="4">
              <a:buClr>
                <a:srgbClr val="D34817"/>
              </a:buClr>
            </a:pPr>
            <a:r>
              <a:rPr lang="en-US" dirty="0">
                <a:solidFill>
                  <a:prstClr val="black"/>
                </a:solidFill>
              </a:rPr>
              <a:t>Hierarchy- create a diagram that shows ranked information</a:t>
            </a:r>
          </a:p>
          <a:p>
            <a:pPr lvl="4">
              <a:buClr>
                <a:srgbClr val="D34817"/>
              </a:buClr>
            </a:pPr>
            <a:r>
              <a:rPr lang="en-US" dirty="0">
                <a:solidFill>
                  <a:prstClr val="black"/>
                </a:solidFill>
              </a:rPr>
              <a:t>Relationship- show how information or ideas are associated</a:t>
            </a:r>
          </a:p>
          <a:p>
            <a:pPr lvl="4">
              <a:buClr>
                <a:srgbClr val="D34817"/>
              </a:buClr>
            </a:pPr>
            <a:r>
              <a:rPr lang="en-US" dirty="0">
                <a:solidFill>
                  <a:prstClr val="black"/>
                </a:solidFill>
              </a:rPr>
              <a:t>Picture- Create a diagram that has pictures</a:t>
            </a:r>
          </a:p>
          <a:p>
            <a:pPr lvl="5"/>
            <a:endParaRPr lang="en-US" sz="2400" b="1" dirty="0"/>
          </a:p>
          <a:p>
            <a:pPr lvl="5"/>
            <a:endParaRPr lang="en-US" sz="2400" b="1" dirty="0"/>
          </a:p>
          <a:p>
            <a:pPr lvl="5"/>
            <a:endParaRPr lang="en-US" sz="2400" b="1" dirty="0"/>
          </a:p>
          <a:p>
            <a:pPr lvl="5"/>
            <a:endParaRPr lang="en-US" sz="2400" b="1" dirty="0"/>
          </a:p>
          <a:p>
            <a:pPr lvl="5"/>
            <a:endParaRPr lang="en-US" sz="2400" b="1" dirty="0"/>
          </a:p>
          <a:p>
            <a:pPr lvl="5"/>
            <a:endParaRPr lang="en-US" sz="2400" b="1" dirty="0"/>
          </a:p>
          <a:p>
            <a:pPr lvl="5"/>
            <a:endParaRPr lang="en-US" sz="2400" b="1" dirty="0"/>
          </a:p>
          <a:p>
            <a:pPr lvl="5"/>
            <a:endParaRPr lang="en-US" sz="2400" b="1" dirty="0"/>
          </a:p>
          <a:p>
            <a:pPr lvl="5"/>
            <a:endParaRPr lang="en-US" sz="2400" dirty="0"/>
          </a:p>
          <a:p>
            <a:pPr lvl="5"/>
            <a:endParaRPr lang="en-US" sz="2400" dirty="0"/>
          </a:p>
          <a:p>
            <a:pPr lvl="4"/>
            <a:endParaRPr lang="en-US" sz="2400" dirty="0" smtClean="0"/>
          </a:p>
          <a:p>
            <a:pPr lvl="4"/>
            <a:endParaRPr lang="en-US" dirty="0"/>
          </a:p>
        </p:txBody>
      </p:sp>
      <p:pic>
        <p:nvPicPr>
          <p:cNvPr id="10" name="Picture 9"/>
          <p:cNvPicPr>
            <a:picLocks noChangeAspect="1"/>
          </p:cNvPicPr>
          <p:nvPr/>
        </p:nvPicPr>
        <p:blipFill>
          <a:blip r:embed="rId2"/>
          <a:stretch>
            <a:fillRect/>
          </a:stretch>
        </p:blipFill>
        <p:spPr>
          <a:xfrm>
            <a:off x="869620" y="1775893"/>
            <a:ext cx="1174226" cy="1299102"/>
          </a:xfrm>
          <a:prstGeom prst="rect">
            <a:avLst/>
          </a:prstGeom>
        </p:spPr>
      </p:pic>
      <p:pic>
        <p:nvPicPr>
          <p:cNvPr id="11" name="Picture 10"/>
          <p:cNvPicPr>
            <a:picLocks noChangeAspect="1"/>
          </p:cNvPicPr>
          <p:nvPr/>
        </p:nvPicPr>
        <p:blipFill>
          <a:blip r:embed="rId3"/>
          <a:stretch>
            <a:fillRect/>
          </a:stretch>
        </p:blipFill>
        <p:spPr>
          <a:xfrm>
            <a:off x="755576" y="3915539"/>
            <a:ext cx="1170533" cy="1182727"/>
          </a:xfrm>
          <a:prstGeom prst="rect">
            <a:avLst/>
          </a:prstGeom>
        </p:spPr>
      </p:pic>
    </p:spTree>
    <p:extLst>
      <p:ext uri="{BB962C8B-B14F-4D97-AF65-F5344CB8AC3E}">
        <p14:creationId xmlns:p14="http://schemas.microsoft.com/office/powerpoint/2010/main" val="14265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tool bar </a:t>
            </a:r>
            <a:r>
              <a:rPr lang="en-US" dirty="0" smtClean="0"/>
              <a:t>icons</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8</a:t>
            </a:fld>
            <a:endParaRPr lang="en-GB"/>
          </a:p>
        </p:txBody>
      </p:sp>
      <p:sp>
        <p:nvSpPr>
          <p:cNvPr id="5" name="Content Placeholder 4"/>
          <p:cNvSpPr>
            <a:spLocks noGrp="1"/>
          </p:cNvSpPr>
          <p:nvPr>
            <p:ph sz="quarter" idx="1"/>
          </p:nvPr>
        </p:nvSpPr>
        <p:spPr/>
        <p:txBody>
          <a:bodyPr/>
          <a:lstStyle/>
          <a:p>
            <a:pPr lvl="5"/>
            <a:endParaRPr lang="en-US" dirty="0" smtClean="0"/>
          </a:p>
          <a:p>
            <a:pPr lvl="5"/>
            <a:r>
              <a:rPr lang="en-US" sz="2800" dirty="0" smtClean="0"/>
              <a:t>You </a:t>
            </a:r>
            <a:r>
              <a:rPr lang="en-US" sz="2800" dirty="0"/>
              <a:t>can add audio, such as music, narration, sound bites, and more to your presentations to add emphasis and make it more interesting. </a:t>
            </a:r>
          </a:p>
        </p:txBody>
      </p:sp>
      <p:pic>
        <p:nvPicPr>
          <p:cNvPr id="6" name="Picture 5"/>
          <p:cNvPicPr>
            <a:picLocks noChangeAspect="1"/>
          </p:cNvPicPr>
          <p:nvPr/>
        </p:nvPicPr>
        <p:blipFill>
          <a:blip r:embed="rId2"/>
          <a:stretch>
            <a:fillRect/>
          </a:stretch>
        </p:blipFill>
        <p:spPr>
          <a:xfrm>
            <a:off x="1043608" y="1876887"/>
            <a:ext cx="1332158" cy="1357777"/>
          </a:xfrm>
          <a:prstGeom prst="rect">
            <a:avLst/>
          </a:prstGeom>
        </p:spPr>
      </p:pic>
    </p:spTree>
    <p:extLst>
      <p:ext uri="{BB962C8B-B14F-4D97-AF65-F5344CB8AC3E}">
        <p14:creationId xmlns:p14="http://schemas.microsoft.com/office/powerpoint/2010/main" val="146085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tool </a:t>
            </a:r>
            <a:r>
              <a:rPr lang="en-US" dirty="0"/>
              <a:t>bar </a:t>
            </a:r>
            <a:r>
              <a:rPr lang="en-US" dirty="0" smtClean="0"/>
              <a:t>icons:</a:t>
            </a:r>
            <a:endParaRPr lang="en-US" dirty="0"/>
          </a:p>
        </p:txBody>
      </p:sp>
      <p:sp>
        <p:nvSpPr>
          <p:cNvPr id="4" name="Slide Number Placeholder 3"/>
          <p:cNvSpPr>
            <a:spLocks noGrp="1"/>
          </p:cNvSpPr>
          <p:nvPr>
            <p:ph type="sldNum" sz="quarter" idx="12"/>
          </p:nvPr>
        </p:nvSpPr>
        <p:spPr/>
        <p:txBody>
          <a:bodyPr/>
          <a:lstStyle/>
          <a:p>
            <a:fld id="{EFD8D8C0-282D-455D-8C15-311960618643}" type="slidenum">
              <a:rPr lang="en-GB" smtClean="0"/>
              <a:t>9</a:t>
            </a:fld>
            <a:endParaRPr lang="en-GB"/>
          </a:p>
        </p:txBody>
      </p:sp>
      <p:sp>
        <p:nvSpPr>
          <p:cNvPr id="7" name="Content Placeholder 6"/>
          <p:cNvSpPr>
            <a:spLocks noGrp="1"/>
          </p:cNvSpPr>
          <p:nvPr>
            <p:ph sz="quarter" idx="1"/>
          </p:nvPr>
        </p:nvSpPr>
        <p:spPr/>
        <p:txBody>
          <a:bodyPr>
            <a:normAutofit/>
          </a:bodyPr>
          <a:lstStyle/>
          <a:p>
            <a:pPr lvl="5"/>
            <a:r>
              <a:rPr lang="en-GB" sz="2400" dirty="0"/>
              <a:t>Charts- Charts are useful in presenting numeric data. PowerPoint has different chart types to present different types of data in a presentation</a:t>
            </a:r>
          </a:p>
          <a:p>
            <a:endParaRPr lang="en-US" sz="2400" dirty="0"/>
          </a:p>
        </p:txBody>
      </p:sp>
      <p:pic>
        <p:nvPicPr>
          <p:cNvPr id="8" name="Picture 7"/>
          <p:cNvPicPr>
            <a:picLocks noChangeAspect="1"/>
          </p:cNvPicPr>
          <p:nvPr/>
        </p:nvPicPr>
        <p:blipFill>
          <a:blip r:embed="rId2"/>
          <a:stretch>
            <a:fillRect/>
          </a:stretch>
        </p:blipFill>
        <p:spPr>
          <a:xfrm>
            <a:off x="914400" y="1576374"/>
            <a:ext cx="1152244" cy="993734"/>
          </a:xfrm>
          <a:prstGeom prst="rect">
            <a:avLst/>
          </a:prstGeom>
        </p:spPr>
      </p:pic>
      <p:pic>
        <p:nvPicPr>
          <p:cNvPr id="9" name="Picture 8"/>
          <p:cNvPicPr>
            <a:picLocks noChangeAspect="1"/>
          </p:cNvPicPr>
          <p:nvPr/>
        </p:nvPicPr>
        <p:blipFill>
          <a:blip r:embed="rId3"/>
          <a:stretch>
            <a:fillRect/>
          </a:stretch>
        </p:blipFill>
        <p:spPr>
          <a:xfrm>
            <a:off x="1259632" y="2718665"/>
            <a:ext cx="7056784" cy="3286029"/>
          </a:xfrm>
          <a:prstGeom prst="rect">
            <a:avLst/>
          </a:prstGeom>
        </p:spPr>
      </p:pic>
    </p:spTree>
    <p:extLst>
      <p:ext uri="{BB962C8B-B14F-4D97-AF65-F5344CB8AC3E}">
        <p14:creationId xmlns:p14="http://schemas.microsoft.com/office/powerpoint/2010/main" val="2663931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2787</TotalTime>
  <Words>1300</Words>
  <Application>Microsoft Office PowerPoint</Application>
  <PresentationFormat>On-screen Show (4:3)</PresentationFormat>
  <Paragraphs>188</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Book Antiqua</vt:lpstr>
      <vt:lpstr>Calibri</vt:lpstr>
      <vt:lpstr>Franklin Gothic Book</vt:lpstr>
      <vt:lpstr>Perpetua</vt:lpstr>
      <vt:lpstr>Symbol</vt:lpstr>
      <vt:lpstr>Times New Roman</vt:lpstr>
      <vt:lpstr>Wingdings</vt:lpstr>
      <vt:lpstr>Wingdings 2</vt:lpstr>
      <vt:lpstr>Equity</vt:lpstr>
      <vt:lpstr>MODULE 5: PRESENTATIONS</vt:lpstr>
      <vt:lpstr>CREATE PRESENTATION USING EXERCISE ONE CLASS FILE</vt:lpstr>
      <vt:lpstr>MODULE 5:PRESENTATIONS SESSION 2A: Adding graphics  </vt:lpstr>
      <vt:lpstr>Learning outcomes</vt:lpstr>
      <vt:lpstr>Introduction to the tools</vt:lpstr>
      <vt:lpstr>The tool bar icons to use are:</vt:lpstr>
      <vt:lpstr>The tool bar icons to use are:</vt:lpstr>
      <vt:lpstr>Other tool bar icons</vt:lpstr>
      <vt:lpstr>Other tool bar icons:</vt:lpstr>
      <vt:lpstr>Chart types:</vt:lpstr>
      <vt:lpstr>Class Exercise</vt:lpstr>
      <vt:lpstr>Adding Illustrations to a presentation:</vt:lpstr>
      <vt:lpstr>Adding Illustrations to a presentation (2)</vt:lpstr>
      <vt:lpstr>Adding Illustrations to a presentation (3)</vt:lpstr>
      <vt:lpstr>Adding Illustrations to a presentation (4)</vt:lpstr>
      <vt:lpstr>Adding Illustrations to a presentation (5)</vt:lpstr>
      <vt:lpstr>Adding Pictures to a Presentation</vt:lpstr>
      <vt:lpstr>Adding Pictures to a Presentation (2)</vt:lpstr>
      <vt:lpstr>To Insert SmartArt </vt:lpstr>
      <vt:lpstr>To Insert SmartArt  (2)</vt:lpstr>
      <vt:lpstr>To Insert SmartArt  (3)</vt:lpstr>
      <vt:lpstr>To Insert SmartArt  (4)</vt:lpstr>
      <vt:lpstr>Working with Charts</vt:lpstr>
      <vt:lpstr>Working with Charts (2)</vt:lpstr>
      <vt:lpstr>Adding Media Files </vt:lpstr>
      <vt:lpstr>Adding Media Files (2)</vt:lpstr>
      <vt:lpstr>Adding Media Files (3)</vt:lpstr>
      <vt:lpstr>Session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PRESENTATIONS</dc:title>
  <dc:creator>John Sagimo</dc:creator>
  <cp:lastModifiedBy>Microsoft</cp:lastModifiedBy>
  <cp:revision>75</cp:revision>
  <dcterms:created xsi:type="dcterms:W3CDTF">2016-12-21T07:01:31Z</dcterms:created>
  <dcterms:modified xsi:type="dcterms:W3CDTF">2021-07-20T14:35:38Z</dcterms:modified>
</cp:coreProperties>
</file>